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59" r:id="rId5"/>
    <p:sldId id="260" r:id="rId6"/>
    <p:sldId id="263" r:id="rId7"/>
    <p:sldId id="275" r:id="rId8"/>
    <p:sldId id="273" r:id="rId9"/>
    <p:sldId id="274" r:id="rId10"/>
    <p:sldId id="269" r:id="rId11"/>
    <p:sldId id="270" r:id="rId12"/>
    <p:sldId id="271" r:id="rId13"/>
    <p:sldId id="272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3" autoAdjust="0"/>
    <p:restoredTop sz="92982" autoAdjust="0"/>
  </p:normalViewPr>
  <p:slideViewPr>
    <p:cSldViewPr snapToGrid="0">
      <p:cViewPr varScale="1">
        <p:scale>
          <a:sx n="106" d="100"/>
          <a:sy n="106" d="100"/>
        </p:scale>
        <p:origin x="906" y="11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71F4C-B2BB-40F0-A472-A9FF965B4EBC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C7E48-058A-4861-B608-78BFB4496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5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C7E48-058A-4861-B608-78BFB44963C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307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DD18E-9561-C54C-E27E-8FF6C3762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F82C274-8946-B030-B795-5AB04BFE72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3616044-F3FA-A545-BE64-D389EA867D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2E92A7-C25E-8CDC-648C-9939DC3332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C7E48-058A-4861-B608-78BFB44963C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01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D474E5-7B73-4DE7-1D31-516F37966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5AA41D-B9F5-BE32-BC5B-37467B1F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BBC4D0-3347-DE80-ED21-405A20CA2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EAD3AA-4917-C630-B865-E31403A89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776B58-C1A4-D8B7-4CD8-94F1EB2AF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5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85877-B558-3B88-0A25-F4F9EAD5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0DC852-E0F4-5017-0802-FE43D970E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2A2786-4551-B85A-1A74-6F9CE7CA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4A3973-23EF-7F5F-1221-77063D10F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5F6518-51FC-471C-3B12-41D6713A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7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6E0F7E9-B8B5-95F6-BAE9-8F71F55B1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E6B09B-B694-9129-F6B1-F6412D6C1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AFEB56-FE69-571C-D332-F014F1289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8D76A2-02E7-F69D-8A86-DB26B8D3F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47CB6C-EC86-35CC-FFA3-D5822434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7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57521-7B58-F4BB-342E-505A6E514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C29745-D78F-4152-19AC-E9D69F8AA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86FDA6-442E-0658-FEEF-384E9CEB3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32D974-11BA-B65D-70EE-80DA65AD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E4706F-76D9-D3AC-B7EB-7A8906C7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22030-7A74-06AA-8357-7253BFE78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D29CFD-89F7-B6A3-069E-860F3AC32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DF6ED1-B167-E33C-F6BC-9E2EBE5E3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DDBBF3-BB67-763C-05DA-79612188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DE58DF-29B0-6D7A-F0F5-628F1266B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95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0ED85-9796-499F-0DFA-95050227F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0E68E8-FD87-C7D8-DC5E-D5B274BDC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DE03BC-4B84-70D8-A285-CF5EA7D24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32B0B1-9FCC-1704-0782-05DD76F80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42FA78-3606-D4A9-1697-022662AC6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5ECDD7-F259-3E23-2EE0-8A3F5408F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8DDD6-EF14-7903-7861-0CB19ECB2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FBAD89-CCF9-5BE2-6681-EC66F2451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D8F7C2-D2F4-C906-565C-818A8610A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A65A9D-8F11-8698-3856-BDDE14B20B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D32433-ACC0-911C-665C-88743C87C4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B62D822-7D9A-C608-BEC7-E9C0BE9D8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005DB9-5687-3422-FD53-2F6F6C0B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57A4F67-883D-FDC2-8706-34DDD9FC4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D30164-EF96-F9FE-1C15-C9D00086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4C9B8E-3EAB-87B0-7E63-F2D2262CD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3798C1D-8CA2-54A0-4827-5360820CD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3205AA-7421-FC43-769B-487C86CE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77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418F5A2-28C9-3F35-2364-83DE0D066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7310A1D-C7AC-8F81-8874-C03E03DB0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E45EDB-5A84-53DC-4011-56351566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83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76C43-1350-C0EB-DD6A-E69E7766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E5B521-6728-E27E-8EC9-3EADF425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A7E38E-EC74-2938-7694-946F54B2F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E9BED5-F71D-FDBF-72CF-BDEEE242F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9A16A4-D27E-4033-4647-A6D3661F5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73E054-2DA1-6EB1-4695-0406BD7B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04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1BAF7-2AA5-1BD1-81C4-855AB708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7D3DD4F-5942-20F4-727F-7CF7901DCC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8B420D-0A0B-B3DA-1C83-5AE094F3C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2F5DBF-899C-DF54-BA20-0D91963BF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5F744D-7CB4-56BE-C946-CD402767B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DFB4C9-DC2F-2F02-1A24-D805791BA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5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1C153-99CB-A7CD-2D0A-05FA400C4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622D75-83FD-D7AB-2F69-A465C5AE6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792081-9CB7-6001-CE0B-728C2A37C7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3292-4B67-41A3-BD77-3A2EEF0FB92A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E5B8A-F129-3DCE-F15D-05E666C4D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76CD9D-6B5F-56BF-6D9D-3579E844F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D6C2E-E221-4018-8EB8-98C3FE6E2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3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3F441-9673-2096-BEB9-C7C3FFB6A1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Схемы сборки комплекта </a:t>
            </a:r>
            <a:br>
              <a:rPr lang="ru-RU" dirty="0"/>
            </a:br>
            <a:r>
              <a:rPr lang="ru-RU" dirty="0"/>
              <a:t>«Системы радиолокации»</a:t>
            </a:r>
          </a:p>
        </p:txBody>
      </p:sp>
    </p:spTree>
    <p:extLst>
      <p:ext uri="{BB962C8B-B14F-4D97-AF65-F5344CB8AC3E}">
        <p14:creationId xmlns:p14="http://schemas.microsoft.com/office/powerpoint/2010/main" val="2535118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C360E-AE09-3D3B-E13C-CE3026913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E62995D-872E-2164-DA21-A76C00A1653B}"/>
              </a:ext>
            </a:extLst>
          </p:cNvPr>
          <p:cNvSpPr txBox="1"/>
          <p:nvPr/>
        </p:nvSpPr>
        <p:spPr>
          <a:xfrm>
            <a:off x="2308061" y="36179"/>
            <a:ext cx="835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Схема сборки №3 «Системы радиолокации» (ВЕРХ / НИЗ)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254114-B648-0EB2-8297-5FD750C493F7}"/>
              </a:ext>
            </a:extLst>
          </p:cNvPr>
          <p:cNvSpPr txBox="1"/>
          <p:nvPr/>
        </p:nvSpPr>
        <p:spPr>
          <a:xfrm>
            <a:off x="152252" y="6293521"/>
            <a:ext cx="11755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Подготовка схемы в конфигураторе делает отдельно для ВЕРХ и НИЗ, т.к. на данный момент есть ошибка в ПО связанная с несоответствием расположения блоков при переворачивании. </a:t>
            </a:r>
            <a:r>
              <a:rPr lang="ru-RU" sz="1400" b="1" dirty="0">
                <a:solidFill>
                  <a:srgbClr val="FF0000"/>
                </a:solidFill>
              </a:rPr>
              <a:t>Последовательность</a:t>
            </a:r>
            <a:r>
              <a:rPr lang="ru-RU" sz="1400" b="1" dirty="0">
                <a:solidFill>
                  <a:srgbClr val="002060"/>
                </a:solidFill>
              </a:rPr>
              <a:t>: 1) Делаем ВЕРХ; 2) Переворачиваем, «чиним», делаем НИЗ.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FBE0A1-DC1C-B08A-EBBC-C7BCBAA58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30" y="497843"/>
            <a:ext cx="5755751" cy="577214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844ACF-22B1-2ECA-E9E8-515025C24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221" y="497842"/>
            <a:ext cx="5788832" cy="577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5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2EBB2-888C-FA75-1E2F-FAFCE0596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9D6E02-A7AD-0251-2DA2-7B3502612FAD}"/>
              </a:ext>
            </a:extLst>
          </p:cNvPr>
          <p:cNvSpPr txBox="1"/>
          <p:nvPr/>
        </p:nvSpPr>
        <p:spPr>
          <a:xfrm>
            <a:off x="238202" y="12573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внутренних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питания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49CD419A-A5D1-0D0C-1E1B-6E4F6EACA873}"/>
              </a:ext>
            </a:extLst>
          </p:cNvPr>
          <p:cNvGrpSpPr/>
          <p:nvPr/>
        </p:nvGrpSpPr>
        <p:grpSpPr>
          <a:xfrm>
            <a:off x="7526291" y="2445859"/>
            <a:ext cx="4409800" cy="2879259"/>
            <a:chOff x="7526291" y="2445859"/>
            <a:chExt cx="4409800" cy="2879259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C57166C1-33CA-8FEA-07FD-59C6F56CE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3293" t="28956" b="20816"/>
            <a:stretch/>
          </p:blipFill>
          <p:spPr>
            <a:xfrm>
              <a:off x="7526291" y="2445859"/>
              <a:ext cx="4409800" cy="2879259"/>
            </a:xfrm>
            <a:prstGeom prst="rect">
              <a:avLst/>
            </a:prstGeom>
          </p:spPr>
        </p:pic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61D3EDD1-9FB3-84C3-B8BE-C5B894AC893A}"/>
                </a:ext>
              </a:extLst>
            </p:cNvPr>
            <p:cNvGrpSpPr/>
            <p:nvPr/>
          </p:nvGrpSpPr>
          <p:grpSpPr>
            <a:xfrm rot="5400000">
              <a:off x="9867902" y="4232914"/>
              <a:ext cx="850937" cy="72506"/>
              <a:chOff x="6083298" y="5428900"/>
              <a:chExt cx="939448" cy="81023"/>
            </a:xfrm>
          </p:grpSpPr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3E00B893-95A4-1D86-6B87-941F930EB310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id="{4BC8F16E-05D0-78CF-4E70-FCAA19D34915}"/>
                  </a:ext>
                </a:extLst>
              </p:cNvPr>
              <p:cNvCxnSpPr>
                <a:cxnSpLocks/>
                <a:stCxn id="24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>
                <a:extLst>
                  <a:ext uri="{FF2B5EF4-FFF2-40B4-BE49-F238E27FC236}">
                    <a16:creationId xmlns:a16="http://schemas.microsoft.com/office/drawing/2014/main" id="{A99BA89A-0C99-4580-A7BC-4F9F6C9C08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4337D48-DEC6-101B-0139-2AA3D9F9A580}"/>
                </a:ext>
              </a:extLst>
            </p:cNvPr>
            <p:cNvSpPr txBox="1"/>
            <p:nvPr/>
          </p:nvSpPr>
          <p:spPr>
            <a:xfrm>
              <a:off x="10334910" y="4423429"/>
              <a:ext cx="926867" cy="276999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6 мА</a:t>
              </a:r>
            </a:p>
          </p:txBody>
        </p: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351A5FD9-A1B5-1C61-5A87-DC95F3980892}"/>
                </a:ext>
              </a:extLst>
            </p:cNvPr>
            <p:cNvGrpSpPr/>
            <p:nvPr/>
          </p:nvGrpSpPr>
          <p:grpSpPr>
            <a:xfrm rot="5400000">
              <a:off x="8854329" y="4254093"/>
              <a:ext cx="850937" cy="72506"/>
              <a:chOff x="6083298" y="5428900"/>
              <a:chExt cx="939448" cy="81023"/>
            </a:xfrm>
          </p:grpSpPr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6F594F28-0303-2C6B-32F0-7A2F58855A72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id="{76F71456-E9FE-509F-81A6-8C6F5BF54782}"/>
                  </a:ext>
                </a:extLst>
              </p:cNvPr>
              <p:cNvCxnSpPr>
                <a:cxnSpLocks/>
                <a:stCxn id="32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>
                <a:extLst>
                  <a:ext uri="{FF2B5EF4-FFF2-40B4-BE49-F238E27FC236}">
                    <a16:creationId xmlns:a16="http://schemas.microsoft.com/office/drawing/2014/main" id="{E972642E-0F18-0137-FDD5-01634FB4E2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Группа 140">
              <a:extLst>
                <a:ext uri="{FF2B5EF4-FFF2-40B4-BE49-F238E27FC236}">
                  <a16:creationId xmlns:a16="http://schemas.microsoft.com/office/drawing/2014/main" id="{2360C2A7-70A1-30CD-517D-60E5016BDAF2}"/>
                </a:ext>
              </a:extLst>
            </p:cNvPr>
            <p:cNvGrpSpPr/>
            <p:nvPr/>
          </p:nvGrpSpPr>
          <p:grpSpPr>
            <a:xfrm rot="5400000">
              <a:off x="9367314" y="4251536"/>
              <a:ext cx="850937" cy="72506"/>
              <a:chOff x="6083298" y="5428900"/>
              <a:chExt cx="939448" cy="81023"/>
            </a:xfrm>
          </p:grpSpPr>
          <p:sp>
            <p:nvSpPr>
              <p:cNvPr id="142" name="Прямоугольник 141">
                <a:extLst>
                  <a:ext uri="{FF2B5EF4-FFF2-40B4-BE49-F238E27FC236}">
                    <a16:creationId xmlns:a16="http://schemas.microsoft.com/office/drawing/2014/main" id="{EE8AFA9B-16BB-11A3-37EA-5323A32C4DC2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43" name="Прямая соединительная линия 142">
                <a:extLst>
                  <a:ext uri="{FF2B5EF4-FFF2-40B4-BE49-F238E27FC236}">
                    <a16:creationId xmlns:a16="http://schemas.microsoft.com/office/drawing/2014/main" id="{6D667B16-20A6-A157-C6E0-4F887153E6EC}"/>
                  </a:ext>
                </a:extLst>
              </p:cNvPr>
              <p:cNvCxnSpPr>
                <a:cxnSpLocks/>
                <a:stCxn id="142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>
                <a:extLst>
                  <a:ext uri="{FF2B5EF4-FFF2-40B4-BE49-F238E27FC236}">
                    <a16:creationId xmlns:a16="http://schemas.microsoft.com/office/drawing/2014/main" id="{C2F9BA4A-5F57-F0E1-0FBB-9F738590A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B0C503C-F4D9-47FB-C06C-11E5A8C975B1}"/>
                </a:ext>
              </a:extLst>
            </p:cNvPr>
            <p:cNvSpPr txBox="1"/>
            <p:nvPr/>
          </p:nvSpPr>
          <p:spPr>
            <a:xfrm>
              <a:off x="8953550" y="4730832"/>
              <a:ext cx="55661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5 мА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354E293-EC03-B0E0-565B-60DA2E6AD6EE}"/>
                </a:ext>
              </a:extLst>
            </p:cNvPr>
            <p:cNvSpPr txBox="1"/>
            <p:nvPr/>
          </p:nvSpPr>
          <p:spPr>
            <a:xfrm>
              <a:off x="9510160" y="4746152"/>
              <a:ext cx="55661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70C0"/>
                  </a:solidFill>
                </a:rPr>
                <a:t>+</a:t>
              </a:r>
              <a:r>
                <a:rPr lang="en-US" sz="1200" b="1" dirty="0">
                  <a:solidFill>
                    <a:srgbClr val="0070C0"/>
                  </a:solidFill>
                </a:rPr>
                <a:t>5</a:t>
              </a:r>
              <a:r>
                <a:rPr lang="ru-RU" sz="1200" b="1" dirty="0">
                  <a:solidFill>
                    <a:srgbClr val="0070C0"/>
                  </a:solidFill>
                </a:rPr>
                <a:t>В</a:t>
              </a:r>
              <a:r>
                <a:rPr lang="en-US" sz="1200" b="1" dirty="0">
                  <a:solidFill>
                    <a:srgbClr val="0070C0"/>
                  </a:solidFill>
                </a:rPr>
                <a:t> / </a:t>
              </a:r>
              <a:r>
                <a:rPr lang="ru-RU" sz="1200" b="1" dirty="0">
                  <a:solidFill>
                    <a:srgbClr val="0070C0"/>
                  </a:solidFill>
                </a:rPr>
                <a:t>3 мА</a:t>
              </a:r>
            </a:p>
          </p:txBody>
        </p:sp>
        <p:grpSp>
          <p:nvGrpSpPr>
            <p:cNvPr id="152" name="Группа 151">
              <a:extLst>
                <a:ext uri="{FF2B5EF4-FFF2-40B4-BE49-F238E27FC236}">
                  <a16:creationId xmlns:a16="http://schemas.microsoft.com/office/drawing/2014/main" id="{FDF4C0A7-C74D-BCDB-67A6-FBA0AD6BFE60}"/>
                </a:ext>
              </a:extLst>
            </p:cNvPr>
            <p:cNvGrpSpPr/>
            <p:nvPr/>
          </p:nvGrpSpPr>
          <p:grpSpPr>
            <a:xfrm rot="16200000">
              <a:off x="8546897" y="2990469"/>
              <a:ext cx="850937" cy="72506"/>
              <a:chOff x="6083298" y="5428900"/>
              <a:chExt cx="939448" cy="81023"/>
            </a:xfrm>
          </p:grpSpPr>
          <p:sp>
            <p:nvSpPr>
              <p:cNvPr id="153" name="Прямоугольник 152">
                <a:extLst>
                  <a:ext uri="{FF2B5EF4-FFF2-40B4-BE49-F238E27FC236}">
                    <a16:creationId xmlns:a16="http://schemas.microsoft.com/office/drawing/2014/main" id="{41C5E134-EB54-B84A-862D-B8CAA8DEA4F6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54" name="Прямая соединительная линия 153">
                <a:extLst>
                  <a:ext uri="{FF2B5EF4-FFF2-40B4-BE49-F238E27FC236}">
                    <a16:creationId xmlns:a16="http://schemas.microsoft.com/office/drawing/2014/main" id="{EB7593F9-43EA-EF63-E944-FC259ABF66FE}"/>
                  </a:ext>
                </a:extLst>
              </p:cNvPr>
              <p:cNvCxnSpPr>
                <a:cxnSpLocks/>
                <a:stCxn id="153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>
                <a:extLst>
                  <a:ext uri="{FF2B5EF4-FFF2-40B4-BE49-F238E27FC236}">
                    <a16:creationId xmlns:a16="http://schemas.microsoft.com/office/drawing/2014/main" id="{B8E1445F-743D-1DDB-5988-D04D1A7227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C83896DE-0736-143E-0A18-8E6B584EF95C}"/>
                </a:ext>
              </a:extLst>
            </p:cNvPr>
            <p:cNvSpPr txBox="1"/>
            <p:nvPr/>
          </p:nvSpPr>
          <p:spPr>
            <a:xfrm>
              <a:off x="8237300" y="2511489"/>
              <a:ext cx="71117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30 мА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AE1EB425-67EC-F78A-225F-CE828BC88E8F}"/>
                </a:ext>
              </a:extLst>
            </p:cNvPr>
            <p:cNvSpPr txBox="1"/>
            <p:nvPr/>
          </p:nvSpPr>
          <p:spPr>
            <a:xfrm>
              <a:off x="8181227" y="3716915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641675D9-F328-207A-E603-BD6E2EFC3CD0}"/>
                </a:ext>
              </a:extLst>
            </p:cNvPr>
            <p:cNvSpPr txBox="1"/>
            <p:nvPr/>
          </p:nvSpPr>
          <p:spPr>
            <a:xfrm>
              <a:off x="8941955" y="3357143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450B27B-F01F-13AF-A8B6-F8659D4E5692}"/>
                </a:ext>
              </a:extLst>
            </p:cNvPr>
            <p:cNvSpPr txBox="1"/>
            <p:nvPr/>
          </p:nvSpPr>
          <p:spPr>
            <a:xfrm>
              <a:off x="9728112" y="3366887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00FFFF"/>
                  </a:highlight>
                </a:rPr>
                <a:t>-5В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A6D7E0D7-ED95-E7ED-81A5-C1E8C60E8D0E}"/>
                </a:ext>
              </a:extLst>
            </p:cNvPr>
            <p:cNvSpPr txBox="1"/>
            <p:nvPr/>
          </p:nvSpPr>
          <p:spPr>
            <a:xfrm>
              <a:off x="10013380" y="3398249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088911BD-FA07-B9A8-7F23-5D1057AA431D}"/>
              </a:ext>
            </a:extLst>
          </p:cNvPr>
          <p:cNvGrpSpPr/>
          <p:nvPr/>
        </p:nvGrpSpPr>
        <p:grpSpPr>
          <a:xfrm>
            <a:off x="6691" y="961774"/>
            <a:ext cx="5994244" cy="5695638"/>
            <a:chOff x="6691" y="961774"/>
            <a:chExt cx="5994244" cy="5695638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0546F758-2A15-2548-C7F6-D92CBECB3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-1364238" y="2740017"/>
              <a:ext cx="4445605" cy="1703747"/>
            </a:xfrm>
            <a:prstGeom prst="rect">
              <a:avLst/>
            </a:prstGeom>
          </p:spPr>
        </p:pic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B8C1EB6B-A8FE-363B-050B-A877FBD11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2371" t="30485" r="4838" b="23269"/>
            <a:stretch/>
          </p:blipFill>
          <p:spPr>
            <a:xfrm rot="16200000">
              <a:off x="2281734" y="539545"/>
              <a:ext cx="2288819" cy="3133277"/>
            </a:xfrm>
            <a:prstGeom prst="rect">
              <a:avLst/>
            </a:prstGeom>
          </p:spPr>
        </p:pic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9DEB957B-B02A-0895-18B3-5AEF39B5F2CE}"/>
                </a:ext>
              </a:extLst>
            </p:cNvPr>
            <p:cNvGrpSpPr/>
            <p:nvPr/>
          </p:nvGrpSpPr>
          <p:grpSpPr>
            <a:xfrm>
              <a:off x="5048991" y="2601253"/>
              <a:ext cx="667281" cy="73389"/>
              <a:chOff x="6277079" y="4989988"/>
              <a:chExt cx="745667" cy="81023"/>
            </a:xfrm>
          </p:grpSpPr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83250A63-F385-4B83-2B48-6D621720D136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41" name="Прямая соединительная линия 40">
                <a:extLst>
                  <a:ext uri="{FF2B5EF4-FFF2-40B4-BE49-F238E27FC236}">
                    <a16:creationId xmlns:a16="http://schemas.microsoft.com/office/drawing/2014/main" id="{F9A0543D-9A63-E2B7-B4F6-F250508B948C}"/>
                  </a:ext>
                </a:extLst>
              </p:cNvPr>
              <p:cNvCxnSpPr>
                <a:stCxn id="40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E7504892-172D-D443-42E4-C0D038BE35FA}"/>
                </a:ext>
              </a:extLst>
            </p:cNvPr>
            <p:cNvGrpSpPr/>
            <p:nvPr/>
          </p:nvGrpSpPr>
          <p:grpSpPr>
            <a:xfrm>
              <a:off x="5048991" y="2291871"/>
              <a:ext cx="667281" cy="73389"/>
              <a:chOff x="6277079" y="4989988"/>
              <a:chExt cx="745667" cy="81023"/>
            </a:xfrm>
          </p:grpSpPr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5AF162DC-5B35-B060-1C3D-EE604518D9C2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44" name="Прямая соединительная линия 43">
                <a:extLst>
                  <a:ext uri="{FF2B5EF4-FFF2-40B4-BE49-F238E27FC236}">
                    <a16:creationId xmlns:a16="http://schemas.microsoft.com/office/drawing/2014/main" id="{681C1481-A77E-9EE9-7640-E2D18494CDC1}"/>
                  </a:ext>
                </a:extLst>
              </p:cNvPr>
              <p:cNvCxnSpPr>
                <a:stCxn id="43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BD6833-BFFF-58DF-1023-43BFF8CD3223}"/>
                </a:ext>
              </a:extLst>
            </p:cNvPr>
            <p:cNvSpPr txBox="1"/>
            <p:nvPr/>
          </p:nvSpPr>
          <p:spPr>
            <a:xfrm>
              <a:off x="5257734" y="2001774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+7В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CC0FC62-26EC-3257-56DB-56F14B56E914}"/>
                </a:ext>
              </a:extLst>
            </p:cNvPr>
            <p:cNvSpPr txBox="1"/>
            <p:nvPr/>
          </p:nvSpPr>
          <p:spPr>
            <a:xfrm>
              <a:off x="5324256" y="2272889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1-в-</a:t>
              </a:r>
              <a:r>
                <a:rPr lang="en-US" b="1" dirty="0">
                  <a:solidFill>
                    <a:srgbClr val="00B050"/>
                  </a:solidFill>
                </a:rPr>
                <a:t>3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8DBA9EF-C2FD-3AEF-C45B-00F064C5AC85}"/>
                </a:ext>
              </a:extLst>
            </p:cNvPr>
            <p:cNvSpPr txBox="1"/>
            <p:nvPr/>
          </p:nvSpPr>
          <p:spPr>
            <a:xfrm>
              <a:off x="5225639" y="2602156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+</a:t>
              </a:r>
              <a:r>
                <a:rPr lang="en-US" b="1" dirty="0">
                  <a:solidFill>
                    <a:srgbClr val="0070C0"/>
                  </a:solidFill>
                </a:rPr>
                <a:t>5</a:t>
              </a:r>
              <a:r>
                <a:rPr lang="ru-RU" b="1" dirty="0">
                  <a:solidFill>
                    <a:srgbClr val="0070C0"/>
                  </a:solidFill>
                </a:rPr>
                <a:t>В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9AE7A7E-98F3-9C54-E8B1-A3F937BCD165}"/>
                </a:ext>
              </a:extLst>
            </p:cNvPr>
            <p:cNvSpPr txBox="1"/>
            <p:nvPr/>
          </p:nvSpPr>
          <p:spPr>
            <a:xfrm>
              <a:off x="5295708" y="2822613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1-в-1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C7EA35C-3FDB-D863-B788-F3D483402730}"/>
                </a:ext>
              </a:extLst>
            </p:cNvPr>
            <p:cNvSpPr txBox="1"/>
            <p:nvPr/>
          </p:nvSpPr>
          <p:spPr>
            <a:xfrm>
              <a:off x="2038435" y="3248474"/>
              <a:ext cx="2844589" cy="52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2060"/>
                  </a:solidFill>
                </a:rPr>
                <a:t>Состав кабелей питания </a:t>
              </a:r>
              <a:br>
                <a:rPr lang="ru-RU" sz="1400" b="1" dirty="0">
                  <a:solidFill>
                    <a:srgbClr val="002060"/>
                  </a:solidFill>
                </a:rPr>
              </a:br>
              <a:r>
                <a:rPr lang="ru-RU" sz="1400" b="1" dirty="0">
                  <a:solidFill>
                    <a:srgbClr val="002060"/>
                  </a:solidFill>
                </a:rPr>
                <a:t>и подключение к боковой плате</a:t>
              </a:r>
              <a:r>
                <a:rPr lang="en-US" sz="1400" b="1" dirty="0">
                  <a:solidFill>
                    <a:srgbClr val="002060"/>
                  </a:solidFill>
                </a:rPr>
                <a:t> 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F58A78B7-B6C9-62D6-638D-48DDCBABE075}"/>
                </a:ext>
              </a:extLst>
            </p:cNvPr>
            <p:cNvGrpSpPr/>
            <p:nvPr/>
          </p:nvGrpSpPr>
          <p:grpSpPr>
            <a:xfrm>
              <a:off x="2860468" y="4685304"/>
              <a:ext cx="667281" cy="73389"/>
              <a:chOff x="6277079" y="4989988"/>
              <a:chExt cx="745667" cy="81023"/>
            </a:xfrm>
          </p:grpSpPr>
          <p:sp>
            <p:nvSpPr>
              <p:cNvPr id="88" name="Прямоугольник 87">
                <a:extLst>
                  <a:ext uri="{FF2B5EF4-FFF2-40B4-BE49-F238E27FC236}">
                    <a16:creationId xmlns:a16="http://schemas.microsoft.com/office/drawing/2014/main" id="{CCD2F32A-02C0-A233-53CE-FBF61418AE91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89" name="Прямая соединительная линия 88">
                <a:extLst>
                  <a:ext uri="{FF2B5EF4-FFF2-40B4-BE49-F238E27FC236}">
                    <a16:creationId xmlns:a16="http://schemas.microsoft.com/office/drawing/2014/main" id="{6B99A41F-AF75-D285-4E03-51C2CB72CCF6}"/>
                  </a:ext>
                </a:extLst>
              </p:cNvPr>
              <p:cNvCxnSpPr>
                <a:stCxn id="88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AAD53D9-29F7-A407-53C9-84A5CBA39D8F}"/>
                </a:ext>
              </a:extLst>
            </p:cNvPr>
            <p:cNvSpPr txBox="1"/>
            <p:nvPr/>
          </p:nvSpPr>
          <p:spPr>
            <a:xfrm>
              <a:off x="3207536" y="4382632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+7В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6B97499-F3C7-1186-85FC-D07833B0482D}"/>
                </a:ext>
              </a:extLst>
            </p:cNvPr>
            <p:cNvSpPr txBox="1"/>
            <p:nvPr/>
          </p:nvSpPr>
          <p:spPr>
            <a:xfrm>
              <a:off x="3225661" y="4691251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1-в-3</a:t>
              </a:r>
            </a:p>
          </p:txBody>
        </p:sp>
        <p:grpSp>
          <p:nvGrpSpPr>
            <p:cNvPr id="110" name="Группа 109">
              <a:extLst>
                <a:ext uri="{FF2B5EF4-FFF2-40B4-BE49-F238E27FC236}">
                  <a16:creationId xmlns:a16="http://schemas.microsoft.com/office/drawing/2014/main" id="{FD928EC5-C51C-7A21-23A9-4E7EC1924EC2}"/>
                </a:ext>
              </a:extLst>
            </p:cNvPr>
            <p:cNvGrpSpPr/>
            <p:nvPr/>
          </p:nvGrpSpPr>
          <p:grpSpPr>
            <a:xfrm rot="10800000">
              <a:off x="3745890" y="4689223"/>
              <a:ext cx="840691" cy="73389"/>
              <a:chOff x="6083298" y="5428900"/>
              <a:chExt cx="939448" cy="81023"/>
            </a:xfrm>
          </p:grpSpPr>
          <p:sp>
            <p:nvSpPr>
              <p:cNvPr id="111" name="Прямоугольник 110">
                <a:extLst>
                  <a:ext uri="{FF2B5EF4-FFF2-40B4-BE49-F238E27FC236}">
                    <a16:creationId xmlns:a16="http://schemas.microsoft.com/office/drawing/2014/main" id="{71255996-3A5C-11EF-9D37-7F47FA292232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12" name="Прямая соединительная линия 111">
                <a:extLst>
                  <a:ext uri="{FF2B5EF4-FFF2-40B4-BE49-F238E27FC236}">
                    <a16:creationId xmlns:a16="http://schemas.microsoft.com/office/drawing/2014/main" id="{8590B214-9D58-5026-A50E-667509EEFD9B}"/>
                  </a:ext>
                </a:extLst>
              </p:cNvPr>
              <p:cNvCxnSpPr>
                <a:stCxn id="111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>
                <a:extLst>
                  <a:ext uri="{FF2B5EF4-FFF2-40B4-BE49-F238E27FC236}">
                    <a16:creationId xmlns:a16="http://schemas.microsoft.com/office/drawing/2014/main" id="{2EB1F6C8-D784-1ADB-E148-E27FFFE1B6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77D9728C-4F03-C184-D08D-1EB3BD5494C8}"/>
                </a:ext>
              </a:extLst>
            </p:cNvPr>
            <p:cNvGrpSpPr/>
            <p:nvPr/>
          </p:nvGrpSpPr>
          <p:grpSpPr>
            <a:xfrm>
              <a:off x="2871920" y="5255431"/>
              <a:ext cx="667281" cy="73389"/>
              <a:chOff x="6277079" y="4989988"/>
              <a:chExt cx="745667" cy="81023"/>
            </a:xfrm>
          </p:grpSpPr>
          <p:sp>
            <p:nvSpPr>
              <p:cNvPr id="119" name="Прямоугольник 118">
                <a:extLst>
                  <a:ext uri="{FF2B5EF4-FFF2-40B4-BE49-F238E27FC236}">
                    <a16:creationId xmlns:a16="http://schemas.microsoft.com/office/drawing/2014/main" id="{314F0E8E-C412-0BC6-E7A9-EBAC25CD9787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20" name="Прямая соединительная линия 119">
                <a:extLst>
                  <a:ext uri="{FF2B5EF4-FFF2-40B4-BE49-F238E27FC236}">
                    <a16:creationId xmlns:a16="http://schemas.microsoft.com/office/drawing/2014/main" id="{39CDAAA7-D429-3B9A-320C-CE2BA28C10F1}"/>
                  </a:ext>
                </a:extLst>
              </p:cNvPr>
              <p:cNvCxnSpPr>
                <a:stCxn id="119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Группа 122">
              <a:extLst>
                <a:ext uri="{FF2B5EF4-FFF2-40B4-BE49-F238E27FC236}">
                  <a16:creationId xmlns:a16="http://schemas.microsoft.com/office/drawing/2014/main" id="{B9C5A3D9-FA50-8F2B-13EC-3BF3C1E0D850}"/>
                </a:ext>
              </a:extLst>
            </p:cNvPr>
            <p:cNvGrpSpPr/>
            <p:nvPr/>
          </p:nvGrpSpPr>
          <p:grpSpPr>
            <a:xfrm rot="10800000">
              <a:off x="3757342" y="5251729"/>
              <a:ext cx="840691" cy="73389"/>
              <a:chOff x="6083298" y="5428900"/>
              <a:chExt cx="939448" cy="81023"/>
            </a:xfrm>
          </p:grpSpPr>
          <p:sp>
            <p:nvSpPr>
              <p:cNvPr id="124" name="Прямоугольник 123">
                <a:extLst>
                  <a:ext uri="{FF2B5EF4-FFF2-40B4-BE49-F238E27FC236}">
                    <a16:creationId xmlns:a16="http://schemas.microsoft.com/office/drawing/2014/main" id="{8381D74D-F69D-084B-C14D-D1D8AE0E24D9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25" name="Прямая соединительная линия 124">
                <a:extLst>
                  <a:ext uri="{FF2B5EF4-FFF2-40B4-BE49-F238E27FC236}">
                    <a16:creationId xmlns:a16="http://schemas.microsoft.com/office/drawing/2014/main" id="{72612A7B-4EF5-85FB-A0EF-703D9D978AA7}"/>
                  </a:ext>
                </a:extLst>
              </p:cNvPr>
              <p:cNvCxnSpPr>
                <a:stCxn id="124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>
                <a:extLst>
                  <a:ext uri="{FF2B5EF4-FFF2-40B4-BE49-F238E27FC236}">
                    <a16:creationId xmlns:a16="http://schemas.microsoft.com/office/drawing/2014/main" id="{88B4B2C3-9A2D-9BA8-D647-F5D3A00310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FC1FB433-BA1A-B1F2-B4B2-8AC6C2536D48}"/>
                </a:ext>
              </a:extLst>
            </p:cNvPr>
            <p:cNvSpPr txBox="1"/>
            <p:nvPr/>
          </p:nvSpPr>
          <p:spPr>
            <a:xfrm>
              <a:off x="2200891" y="5111933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5V</a:t>
              </a:r>
              <a:endParaRPr lang="ru-RU" b="1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1FE6A337-C7BF-780E-E819-9C08DDAB1AC6}"/>
                </a:ext>
              </a:extLst>
            </p:cNvPr>
            <p:cNvSpPr txBox="1"/>
            <p:nvPr/>
          </p:nvSpPr>
          <p:spPr>
            <a:xfrm>
              <a:off x="2183124" y="4567298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+6V</a:t>
              </a:r>
              <a:endParaRPr lang="ru-RU" b="1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2BD053A-5E01-B09A-1CE7-B389E44A6E1A}"/>
                </a:ext>
              </a:extLst>
            </p:cNvPr>
            <p:cNvSpPr txBox="1"/>
            <p:nvPr/>
          </p:nvSpPr>
          <p:spPr>
            <a:xfrm rot="16200000">
              <a:off x="580640" y="5063894"/>
              <a:ext cx="28792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питания боковой платы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3EB04C3-740E-BB06-D25C-D1D03930F362}"/>
                </a:ext>
              </a:extLst>
            </p:cNvPr>
            <p:cNvSpPr txBox="1"/>
            <p:nvPr/>
          </p:nvSpPr>
          <p:spPr>
            <a:xfrm rot="5400000">
              <a:off x="3871733" y="4821618"/>
              <a:ext cx="19796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плат питания</a:t>
              </a:r>
            </a:p>
          </p:txBody>
        </p:sp>
        <p:sp>
          <p:nvSpPr>
            <p:cNvPr id="7" name="Выноска: изогнутая линия с границей и чертой 6">
              <a:extLst>
                <a:ext uri="{FF2B5EF4-FFF2-40B4-BE49-F238E27FC236}">
                  <a16:creationId xmlns:a16="http://schemas.microsoft.com/office/drawing/2014/main" id="{D93D9BF2-79F8-1C9B-C872-A1CEA887C72A}"/>
                </a:ext>
              </a:extLst>
            </p:cNvPr>
            <p:cNvSpPr/>
            <p:nvPr/>
          </p:nvSpPr>
          <p:spPr>
            <a:xfrm rot="10800000">
              <a:off x="462986" y="1473863"/>
              <a:ext cx="891251" cy="699712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41369"/>
                <a:gd name="adj6" fmla="val -57057"/>
              </a:avLst>
            </a:prstGeom>
            <a:noFill/>
            <a:ln w="4762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01755F4-5367-D785-2507-AAD8515D7644}"/>
                </a:ext>
              </a:extLst>
            </p:cNvPr>
            <p:cNvSpPr txBox="1"/>
            <p:nvPr/>
          </p:nvSpPr>
          <p:spPr>
            <a:xfrm>
              <a:off x="3283210" y="5276008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1-в-1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6B7333-AEB1-900A-DAA0-322B6CD51618}"/>
                </a:ext>
              </a:extLst>
            </p:cNvPr>
            <p:cNvSpPr txBox="1"/>
            <p:nvPr/>
          </p:nvSpPr>
          <p:spPr>
            <a:xfrm>
              <a:off x="3228833" y="4936630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+</a:t>
              </a:r>
              <a:r>
                <a:rPr lang="en-US" b="1" dirty="0">
                  <a:solidFill>
                    <a:srgbClr val="0070C0"/>
                  </a:solidFill>
                </a:rPr>
                <a:t>5</a:t>
              </a:r>
              <a:r>
                <a:rPr lang="ru-RU" b="1" dirty="0">
                  <a:solidFill>
                    <a:srgbClr val="0070C0"/>
                  </a:solidFill>
                </a:rPr>
                <a:t>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4448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0B842-5FCA-D282-7B8C-7A985C7B1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D2F915-31F5-71F2-0D58-B2D18F0E28E3}"/>
              </a:ext>
            </a:extLst>
          </p:cNvPr>
          <p:cNvSpPr txBox="1"/>
          <p:nvPr/>
        </p:nvSpPr>
        <p:spPr>
          <a:xfrm>
            <a:off x="238202" y="12573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внешних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питания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0114832-6F38-95CA-44E9-4A9933433D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718" r="80574" b="20161"/>
          <a:stretch/>
        </p:blipFill>
        <p:spPr>
          <a:xfrm>
            <a:off x="238202" y="858382"/>
            <a:ext cx="3611382" cy="33928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32D55C-233E-DC0F-5A34-F3DDECF5A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263" y="584316"/>
            <a:ext cx="6786267" cy="2807024"/>
          </a:xfrm>
          <a:prstGeom prst="rect">
            <a:avLst/>
          </a:prstGeom>
        </p:spPr>
      </p:pic>
      <p:sp>
        <p:nvSpPr>
          <p:cNvPr id="7" name="Выноска: изогнутая линия с границей и чертой 6">
            <a:extLst>
              <a:ext uri="{FF2B5EF4-FFF2-40B4-BE49-F238E27FC236}">
                <a16:creationId xmlns:a16="http://schemas.microsoft.com/office/drawing/2014/main" id="{AE2BF47E-5A24-0386-BDB6-022A7F59238F}"/>
              </a:ext>
            </a:extLst>
          </p:cNvPr>
          <p:cNvSpPr/>
          <p:nvPr/>
        </p:nvSpPr>
        <p:spPr>
          <a:xfrm rot="10800000" flipH="1" flipV="1">
            <a:off x="5273796" y="1591348"/>
            <a:ext cx="996601" cy="1175001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725"/>
              <a:gd name="adj6" fmla="val -175522"/>
            </a:avLst>
          </a:prstGeom>
          <a:noFill/>
          <a:ln w="476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97ACDABE-324A-2748-891E-0E5964DB5AEF}"/>
              </a:ext>
            </a:extLst>
          </p:cNvPr>
          <p:cNvGrpSpPr/>
          <p:nvPr/>
        </p:nvGrpSpPr>
        <p:grpSpPr>
          <a:xfrm rot="16200000">
            <a:off x="2256959" y="4543225"/>
            <a:ext cx="745667" cy="81023"/>
            <a:chOff x="925747" y="5425294"/>
            <a:chExt cx="745667" cy="81023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42FBAC68-586C-B82D-3F4E-0F84FA42EA59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EFEFAC4A-A9CC-5835-8B86-A67569BD5F06}"/>
                </a:ext>
              </a:extLst>
            </p:cNvPr>
            <p:cNvCxnSpPr>
              <a:stCxn id="20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1D65773-6EAA-C52B-3DE8-F6772279D2E4}"/>
              </a:ext>
            </a:extLst>
          </p:cNvPr>
          <p:cNvGrpSpPr/>
          <p:nvPr/>
        </p:nvGrpSpPr>
        <p:grpSpPr>
          <a:xfrm>
            <a:off x="4522062" y="3824104"/>
            <a:ext cx="7464964" cy="1021724"/>
            <a:chOff x="4522062" y="3824104"/>
            <a:chExt cx="7464964" cy="1021724"/>
          </a:xfrm>
        </p:grpSpPr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90AEB50D-A807-03AC-3F8C-B1FD022555AC}"/>
                </a:ext>
              </a:extLst>
            </p:cNvPr>
            <p:cNvSpPr/>
            <p:nvPr/>
          </p:nvSpPr>
          <p:spPr>
            <a:xfrm rot="10800000">
              <a:off x="10843058" y="4026508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" name="Прямая соединительная линия 48">
              <a:extLst>
                <a:ext uri="{FF2B5EF4-FFF2-40B4-BE49-F238E27FC236}">
                  <a16:creationId xmlns:a16="http://schemas.microsoft.com/office/drawing/2014/main" id="{52D5CA62-65EC-B519-C148-BD32DE56ACAD}"/>
                </a:ext>
              </a:extLst>
            </p:cNvPr>
            <p:cNvCxnSpPr>
              <a:stCxn id="48" idx="3"/>
            </p:cNvCxnSpPr>
            <p:nvPr/>
          </p:nvCxnSpPr>
          <p:spPr>
            <a:xfrm rot="10800000" flipV="1">
              <a:off x="10433057" y="4067019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Группа 34">
              <a:extLst>
                <a:ext uri="{FF2B5EF4-FFF2-40B4-BE49-F238E27FC236}">
                  <a16:creationId xmlns:a16="http://schemas.microsoft.com/office/drawing/2014/main" id="{EFB2AE7F-3AD4-5512-000D-D0897866B8F6}"/>
                </a:ext>
              </a:extLst>
            </p:cNvPr>
            <p:cNvGrpSpPr/>
            <p:nvPr/>
          </p:nvGrpSpPr>
          <p:grpSpPr>
            <a:xfrm>
              <a:off x="8403240" y="3878823"/>
              <a:ext cx="1315066" cy="344007"/>
              <a:chOff x="5385430" y="6005339"/>
              <a:chExt cx="1315066" cy="344007"/>
            </a:xfrm>
          </p:grpSpPr>
          <p:sp>
            <p:nvSpPr>
              <p:cNvPr id="45" name="Блок-схема: ручной ввод 44">
                <a:extLst>
                  <a:ext uri="{FF2B5EF4-FFF2-40B4-BE49-F238E27FC236}">
                    <a16:creationId xmlns:a16="http://schemas.microsoft.com/office/drawing/2014/main" id="{68B108BC-D36A-89F3-EB63-4AC1F9F6A4AE}"/>
                  </a:ext>
                </a:extLst>
              </p:cNvPr>
              <p:cNvSpPr/>
              <p:nvPr/>
            </p:nvSpPr>
            <p:spPr>
              <a:xfrm>
                <a:off x="5721096" y="6005339"/>
                <a:ext cx="578104" cy="344007"/>
              </a:xfrm>
              <a:prstGeom prst="flowChartManualInpu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6" name="Прямоугольник 45">
                <a:extLst>
                  <a:ext uri="{FF2B5EF4-FFF2-40B4-BE49-F238E27FC236}">
                    <a16:creationId xmlns:a16="http://schemas.microsoft.com/office/drawing/2014/main" id="{FEADC953-D8EE-619F-61C7-55A428EEAA22}"/>
                  </a:ext>
                </a:extLst>
              </p:cNvPr>
              <p:cNvSpPr/>
              <p:nvPr/>
            </p:nvSpPr>
            <p:spPr>
              <a:xfrm>
                <a:off x="5385430" y="6127651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7" name="Прямая соединительная линия 46">
                <a:extLst>
                  <a:ext uri="{FF2B5EF4-FFF2-40B4-BE49-F238E27FC236}">
                    <a16:creationId xmlns:a16="http://schemas.microsoft.com/office/drawing/2014/main" id="{4F609C97-C7C5-EA9B-6E71-6D1C358A2AF5}"/>
                  </a:ext>
                </a:extLst>
              </p:cNvPr>
              <p:cNvCxnSpPr/>
              <p:nvPr/>
            </p:nvCxnSpPr>
            <p:spPr>
              <a:xfrm flipV="1">
                <a:off x="6290495" y="6177342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Блок-схема: ручной ввод 41">
              <a:extLst>
                <a:ext uri="{FF2B5EF4-FFF2-40B4-BE49-F238E27FC236}">
                  <a16:creationId xmlns:a16="http://schemas.microsoft.com/office/drawing/2014/main" id="{225CA69F-3EC6-898A-D879-C2AF37AC8B5A}"/>
                </a:ext>
              </a:extLst>
            </p:cNvPr>
            <p:cNvSpPr/>
            <p:nvPr/>
          </p:nvSpPr>
          <p:spPr>
            <a:xfrm>
              <a:off x="8738906" y="4405667"/>
              <a:ext cx="578104" cy="344007"/>
            </a:xfrm>
            <a:prstGeom prst="flowChartManualInpu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6AB9E821-0498-053F-26DF-039BDB7DA9F8}"/>
                </a:ext>
              </a:extLst>
            </p:cNvPr>
            <p:cNvSpPr/>
            <p:nvPr/>
          </p:nvSpPr>
          <p:spPr>
            <a:xfrm>
              <a:off x="8403240" y="4527979"/>
              <a:ext cx="335666" cy="1110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5D52D0A7-7E05-B3E3-DB06-CC939DD5D57C}"/>
                </a:ext>
              </a:extLst>
            </p:cNvPr>
            <p:cNvCxnSpPr/>
            <p:nvPr/>
          </p:nvCxnSpPr>
          <p:spPr>
            <a:xfrm flipV="1">
              <a:off x="9308305" y="4577670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7F55553-3B25-738E-3422-9002B17B402E}"/>
                </a:ext>
              </a:extLst>
            </p:cNvPr>
            <p:cNvSpPr txBox="1"/>
            <p:nvPr/>
          </p:nvSpPr>
          <p:spPr>
            <a:xfrm>
              <a:off x="9625169" y="3850771"/>
              <a:ext cx="8289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</a:rPr>
                <a:t>+</a:t>
              </a:r>
              <a:r>
                <a:rPr lang="en-US" sz="2000" b="1" dirty="0">
                  <a:solidFill>
                    <a:srgbClr val="0070C0"/>
                  </a:solidFill>
                </a:rPr>
                <a:t>5</a:t>
              </a:r>
              <a:r>
                <a:rPr lang="ru-RU" sz="2000" b="1" dirty="0">
                  <a:solidFill>
                    <a:srgbClr val="0070C0"/>
                  </a:solidFill>
                </a:rPr>
                <a:t> В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099AB40-347A-513A-5F8E-DD1CE4B7ED30}"/>
                </a:ext>
              </a:extLst>
            </p:cNvPr>
            <p:cNvSpPr txBox="1"/>
            <p:nvPr/>
          </p:nvSpPr>
          <p:spPr>
            <a:xfrm>
              <a:off x="9656505" y="4377615"/>
              <a:ext cx="8289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70C0"/>
                  </a:solidFill>
                </a:rPr>
                <a:t>GND</a:t>
              </a:r>
              <a:endParaRPr lang="ru-RU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id="{2A9721CD-F950-7F39-2BF8-AAF58F2B48EB}"/>
                </a:ext>
              </a:extLst>
            </p:cNvPr>
            <p:cNvSpPr/>
            <p:nvPr/>
          </p:nvSpPr>
          <p:spPr>
            <a:xfrm rot="10800000">
              <a:off x="10864077" y="455402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506E0243-1135-A4C3-B834-941D9CCDB864}"/>
                </a:ext>
              </a:extLst>
            </p:cNvPr>
            <p:cNvCxnSpPr>
              <a:stCxn id="40" idx="3"/>
            </p:cNvCxnSpPr>
            <p:nvPr/>
          </p:nvCxnSpPr>
          <p:spPr>
            <a:xfrm rot="10800000" flipV="1">
              <a:off x="10454076" y="4594535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73447D4-6851-DEC6-08A3-9AD65A76E826}"/>
                </a:ext>
              </a:extLst>
            </p:cNvPr>
            <p:cNvSpPr txBox="1"/>
            <p:nvPr/>
          </p:nvSpPr>
          <p:spPr>
            <a:xfrm>
              <a:off x="11199551" y="3854686"/>
              <a:ext cx="5999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5V</a:t>
              </a:r>
              <a:endParaRPr lang="ru-RU" sz="2000" b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01CFE5B-7D3D-10E6-B311-C821B19ED306}"/>
                </a:ext>
              </a:extLst>
            </p:cNvPr>
            <p:cNvSpPr txBox="1"/>
            <p:nvPr/>
          </p:nvSpPr>
          <p:spPr>
            <a:xfrm>
              <a:off x="11230857" y="4409582"/>
              <a:ext cx="7561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GND</a:t>
              </a:r>
              <a:endParaRPr lang="ru-RU" sz="2000" b="1" dirty="0"/>
            </a:p>
          </p:txBody>
        </p:sp>
        <p:grpSp>
          <p:nvGrpSpPr>
            <p:cNvPr id="1075" name="Группа 1074">
              <a:extLst>
                <a:ext uri="{FF2B5EF4-FFF2-40B4-BE49-F238E27FC236}">
                  <a16:creationId xmlns:a16="http://schemas.microsoft.com/office/drawing/2014/main" id="{BDA06F95-723D-0766-40B6-4CFFF538A93B}"/>
                </a:ext>
              </a:extLst>
            </p:cNvPr>
            <p:cNvGrpSpPr/>
            <p:nvPr/>
          </p:nvGrpSpPr>
          <p:grpSpPr>
            <a:xfrm>
              <a:off x="4522062" y="3824104"/>
              <a:ext cx="3691579" cy="1021724"/>
              <a:chOff x="4521744" y="4001135"/>
              <a:chExt cx="3691579" cy="1021724"/>
            </a:xfrm>
          </p:grpSpPr>
          <p:grpSp>
            <p:nvGrpSpPr>
              <p:cNvPr id="10" name="Группа 9">
                <a:extLst>
                  <a:ext uri="{FF2B5EF4-FFF2-40B4-BE49-F238E27FC236}">
                    <a16:creationId xmlns:a16="http://schemas.microsoft.com/office/drawing/2014/main" id="{FC174CAC-1F59-86AB-6BC4-715D2F9044B7}"/>
                  </a:ext>
                </a:extLst>
              </p:cNvPr>
              <p:cNvGrpSpPr/>
              <p:nvPr/>
            </p:nvGrpSpPr>
            <p:grpSpPr>
              <a:xfrm>
                <a:off x="4538331" y="4622749"/>
                <a:ext cx="1315066" cy="344007"/>
                <a:chOff x="5385430" y="6005339"/>
                <a:chExt cx="1315066" cy="344007"/>
              </a:xfrm>
            </p:grpSpPr>
            <p:sp>
              <p:nvSpPr>
                <p:cNvPr id="14" name="Блок-схема: ручной ввод 13">
                  <a:extLst>
                    <a:ext uri="{FF2B5EF4-FFF2-40B4-BE49-F238E27FC236}">
                      <a16:creationId xmlns:a16="http://schemas.microsoft.com/office/drawing/2014/main" id="{D3E17189-5119-B19A-70F5-9502DA0B4868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9" name="Прямоугольник 18">
                  <a:extLst>
                    <a:ext uri="{FF2B5EF4-FFF2-40B4-BE49-F238E27FC236}">
                      <a16:creationId xmlns:a16="http://schemas.microsoft.com/office/drawing/2014/main" id="{51DB13FC-58C7-2E92-29E6-8C50992C0237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1" name="Прямая соединительная линия 20">
                  <a:extLst>
                    <a:ext uri="{FF2B5EF4-FFF2-40B4-BE49-F238E27FC236}">
                      <a16:creationId xmlns:a16="http://schemas.microsoft.com/office/drawing/2014/main" id="{44051030-4C33-7C01-073D-0F7240900718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467ABE-F8C6-E5F0-4315-BB2B75126D60}"/>
                  </a:ext>
                </a:extLst>
              </p:cNvPr>
              <p:cNvSpPr txBox="1"/>
              <p:nvPr/>
            </p:nvSpPr>
            <p:spPr>
              <a:xfrm>
                <a:off x="5791596" y="4594697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B050"/>
                    </a:solidFill>
                  </a:rPr>
                  <a:t>GND</a:t>
                </a:r>
                <a:endParaRPr lang="ru-RU" sz="2000" b="1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29" name="Группа 28">
                <a:extLst>
                  <a:ext uri="{FF2B5EF4-FFF2-40B4-BE49-F238E27FC236}">
                    <a16:creationId xmlns:a16="http://schemas.microsoft.com/office/drawing/2014/main" id="{D4025D02-934A-82DA-CC52-695B552E0FFE}"/>
                  </a:ext>
                </a:extLst>
              </p:cNvPr>
              <p:cNvGrpSpPr/>
              <p:nvPr/>
            </p:nvGrpSpPr>
            <p:grpSpPr>
              <a:xfrm rot="10800000">
                <a:off x="6559157" y="4758657"/>
                <a:ext cx="745667" cy="81023"/>
                <a:chOff x="6277079" y="4989988"/>
                <a:chExt cx="745667" cy="81023"/>
              </a:xfrm>
            </p:grpSpPr>
            <p:sp>
              <p:nvSpPr>
                <p:cNvPr id="30" name="Прямоугольник 29">
                  <a:extLst>
                    <a:ext uri="{FF2B5EF4-FFF2-40B4-BE49-F238E27FC236}">
                      <a16:creationId xmlns:a16="http://schemas.microsoft.com/office/drawing/2014/main" id="{CC7BD739-61F5-DB81-F459-601C76771560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1" name="Прямая соединительная линия 30">
                  <a:extLst>
                    <a:ext uri="{FF2B5EF4-FFF2-40B4-BE49-F238E27FC236}">
                      <a16:creationId xmlns:a16="http://schemas.microsoft.com/office/drawing/2014/main" id="{2790A46C-CF0F-F59D-9D7E-0C3A1D3B93A9}"/>
                    </a:ext>
                  </a:extLst>
                </p:cNvPr>
                <p:cNvCxnSpPr>
                  <a:stCxn id="30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A313682-2896-58CB-C4D6-31FE1A9FB672}"/>
                  </a:ext>
                </a:extLst>
              </p:cNvPr>
              <p:cNvSpPr txBox="1"/>
              <p:nvPr/>
            </p:nvSpPr>
            <p:spPr>
              <a:xfrm>
                <a:off x="7376236" y="4622749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GND</a:t>
                </a:r>
                <a:endParaRPr lang="ru-RU" sz="2000" b="1" dirty="0"/>
              </a:p>
            </p:txBody>
          </p:sp>
          <p:grpSp>
            <p:nvGrpSpPr>
              <p:cNvPr id="25" name="Группа 24">
                <a:extLst>
                  <a:ext uri="{FF2B5EF4-FFF2-40B4-BE49-F238E27FC236}">
                    <a16:creationId xmlns:a16="http://schemas.microsoft.com/office/drawing/2014/main" id="{BD4EF634-0099-B8F3-A761-E3582094A0DB}"/>
                  </a:ext>
                </a:extLst>
              </p:cNvPr>
              <p:cNvGrpSpPr/>
              <p:nvPr/>
            </p:nvGrpSpPr>
            <p:grpSpPr>
              <a:xfrm>
                <a:off x="4521744" y="4028568"/>
                <a:ext cx="1315066" cy="344007"/>
                <a:chOff x="5385430" y="6005339"/>
                <a:chExt cx="1315066" cy="344007"/>
              </a:xfrm>
            </p:grpSpPr>
            <p:sp>
              <p:nvSpPr>
                <p:cNvPr id="26" name="Блок-схема: ручной ввод 25">
                  <a:extLst>
                    <a:ext uri="{FF2B5EF4-FFF2-40B4-BE49-F238E27FC236}">
                      <a16:creationId xmlns:a16="http://schemas.microsoft.com/office/drawing/2014/main" id="{1FF2C8A9-5BCB-1E8D-7ED6-360C707269E7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33" name="Прямоугольник 32">
                  <a:extLst>
                    <a:ext uri="{FF2B5EF4-FFF2-40B4-BE49-F238E27FC236}">
                      <a16:creationId xmlns:a16="http://schemas.microsoft.com/office/drawing/2014/main" id="{DE074D30-BEEF-CFE3-CBD1-C67D469D2FAE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2" name="Прямая соединительная линия 51">
                  <a:extLst>
                    <a:ext uri="{FF2B5EF4-FFF2-40B4-BE49-F238E27FC236}">
                      <a16:creationId xmlns:a16="http://schemas.microsoft.com/office/drawing/2014/main" id="{8E5B003F-8588-820A-E831-D9E296131F7E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1DD6BBDD-EF49-7667-1817-EFA1DEC62184}"/>
                  </a:ext>
                </a:extLst>
              </p:cNvPr>
              <p:cNvSpPr txBox="1"/>
              <p:nvPr/>
            </p:nvSpPr>
            <p:spPr>
              <a:xfrm>
                <a:off x="5750923" y="4001135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B050"/>
                    </a:solidFill>
                  </a:rPr>
                  <a:t>+7 В</a:t>
                </a:r>
              </a:p>
            </p:txBody>
          </p:sp>
          <p:grpSp>
            <p:nvGrpSpPr>
              <p:cNvPr id="1028" name="Группа 1027">
                <a:extLst>
                  <a:ext uri="{FF2B5EF4-FFF2-40B4-BE49-F238E27FC236}">
                    <a16:creationId xmlns:a16="http://schemas.microsoft.com/office/drawing/2014/main" id="{BA917DB9-7771-4B65-E5E0-9A0052050725}"/>
                  </a:ext>
                </a:extLst>
              </p:cNvPr>
              <p:cNvGrpSpPr/>
              <p:nvPr/>
            </p:nvGrpSpPr>
            <p:grpSpPr>
              <a:xfrm rot="10800000">
                <a:off x="6558811" y="4177765"/>
                <a:ext cx="745667" cy="81023"/>
                <a:chOff x="6277079" y="4989988"/>
                <a:chExt cx="745667" cy="81023"/>
              </a:xfrm>
            </p:grpSpPr>
            <p:sp>
              <p:nvSpPr>
                <p:cNvPr id="1032" name="Прямоугольник 1031">
                  <a:extLst>
                    <a:ext uri="{FF2B5EF4-FFF2-40B4-BE49-F238E27FC236}">
                      <a16:creationId xmlns:a16="http://schemas.microsoft.com/office/drawing/2014/main" id="{00F7C845-D87E-3E54-3603-6076251FD792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034" name="Прямая соединительная линия 1033">
                  <a:extLst>
                    <a:ext uri="{FF2B5EF4-FFF2-40B4-BE49-F238E27FC236}">
                      <a16:creationId xmlns:a16="http://schemas.microsoft.com/office/drawing/2014/main" id="{B3F8FD45-D03C-88A5-C122-D5CC58ECF961}"/>
                    </a:ext>
                  </a:extLst>
                </p:cNvPr>
                <p:cNvCxnSpPr>
                  <a:stCxn id="1032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id="{5FE8F3F2-0A19-4AF1-A125-B32356040D9F}"/>
                  </a:ext>
                </a:extLst>
              </p:cNvPr>
              <p:cNvSpPr txBox="1"/>
              <p:nvPr/>
            </p:nvSpPr>
            <p:spPr>
              <a:xfrm>
                <a:off x="7284164" y="4024649"/>
                <a:ext cx="9291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+6V</a:t>
                </a:r>
                <a:endParaRPr lang="ru-RU" sz="2000" b="1" dirty="0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58FA376-491C-B524-24DB-DF91066E8E84}"/>
              </a:ext>
            </a:extLst>
          </p:cNvPr>
          <p:cNvSpPr txBox="1"/>
          <p:nvPr/>
        </p:nvSpPr>
        <p:spPr>
          <a:xfrm>
            <a:off x="2181153" y="4972763"/>
            <a:ext cx="828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B050"/>
                </a:solidFill>
              </a:rPr>
              <a:t>+7 В</a:t>
            </a:r>
          </a:p>
          <a:p>
            <a:pPr algn="ctr"/>
            <a:r>
              <a:rPr lang="ru-RU" sz="1600" b="1" dirty="0">
                <a:solidFill>
                  <a:srgbClr val="00B050"/>
                </a:solidFill>
              </a:rPr>
              <a:t>45 мА</a:t>
            </a:r>
          </a:p>
        </p:txBody>
      </p: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79BBFD25-4AB6-DDFB-CBD4-D71DA6D76888}"/>
              </a:ext>
            </a:extLst>
          </p:cNvPr>
          <p:cNvGrpSpPr/>
          <p:nvPr/>
        </p:nvGrpSpPr>
        <p:grpSpPr>
          <a:xfrm rot="16200000">
            <a:off x="2635348" y="4556719"/>
            <a:ext cx="745667" cy="81023"/>
            <a:chOff x="925747" y="5425294"/>
            <a:chExt cx="745667" cy="81023"/>
          </a:xfrm>
        </p:grpSpPr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4469CB80-2D4C-8603-3806-40F2A89344CC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2" name="Прямая соединительная линия 61">
              <a:extLst>
                <a:ext uri="{FF2B5EF4-FFF2-40B4-BE49-F238E27FC236}">
                  <a16:creationId xmlns:a16="http://schemas.microsoft.com/office/drawing/2014/main" id="{A68AFEE7-FD06-7213-150A-F38CE91BC1E3}"/>
                </a:ext>
              </a:extLst>
            </p:cNvPr>
            <p:cNvCxnSpPr>
              <a:stCxn id="59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6" name="TextBox 1045">
            <a:extLst>
              <a:ext uri="{FF2B5EF4-FFF2-40B4-BE49-F238E27FC236}">
                <a16:creationId xmlns:a16="http://schemas.microsoft.com/office/drawing/2014/main" id="{9679C0EE-F6D3-C413-9793-EDDAA81C67E2}"/>
              </a:ext>
            </a:extLst>
          </p:cNvPr>
          <p:cNvSpPr txBox="1"/>
          <p:nvPr/>
        </p:nvSpPr>
        <p:spPr>
          <a:xfrm>
            <a:off x="2851563" y="4967366"/>
            <a:ext cx="82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</a:rPr>
              <a:t>+</a:t>
            </a:r>
            <a:r>
              <a:rPr lang="en-US" sz="1600" b="1" dirty="0">
                <a:solidFill>
                  <a:srgbClr val="0070C0"/>
                </a:solidFill>
              </a:rPr>
              <a:t>5</a:t>
            </a:r>
            <a:r>
              <a:rPr lang="ru-RU" sz="1600" b="1" dirty="0">
                <a:solidFill>
                  <a:srgbClr val="0070C0"/>
                </a:solidFill>
              </a:rPr>
              <a:t>В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</a:rPr>
              <a:t>3 мА</a:t>
            </a:r>
          </a:p>
        </p:txBody>
      </p:sp>
      <p:grpSp>
        <p:nvGrpSpPr>
          <p:cNvPr id="1068" name="Группа 1067">
            <a:extLst>
              <a:ext uri="{FF2B5EF4-FFF2-40B4-BE49-F238E27FC236}">
                <a16:creationId xmlns:a16="http://schemas.microsoft.com/office/drawing/2014/main" id="{11F175B9-A919-01AB-1C91-223B0540C91D}"/>
              </a:ext>
            </a:extLst>
          </p:cNvPr>
          <p:cNvGrpSpPr/>
          <p:nvPr/>
        </p:nvGrpSpPr>
        <p:grpSpPr>
          <a:xfrm rot="16200000">
            <a:off x="2143524" y="4554021"/>
            <a:ext cx="745667" cy="81023"/>
            <a:chOff x="925747" y="5425294"/>
            <a:chExt cx="745667" cy="81023"/>
          </a:xfrm>
        </p:grpSpPr>
        <p:sp>
          <p:nvSpPr>
            <p:cNvPr id="1069" name="Прямоугольник 1068">
              <a:extLst>
                <a:ext uri="{FF2B5EF4-FFF2-40B4-BE49-F238E27FC236}">
                  <a16:creationId xmlns:a16="http://schemas.microsoft.com/office/drawing/2014/main" id="{2086E319-9AAC-E5F4-2F85-4ECD8CF276A0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70" name="Прямая соединительная линия 1069">
              <a:extLst>
                <a:ext uri="{FF2B5EF4-FFF2-40B4-BE49-F238E27FC236}">
                  <a16:creationId xmlns:a16="http://schemas.microsoft.com/office/drawing/2014/main" id="{A8E59A1B-587F-D4FE-6091-38CA8639A735}"/>
                </a:ext>
              </a:extLst>
            </p:cNvPr>
            <p:cNvCxnSpPr>
              <a:stCxn id="1069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1" name="Группа 1070">
            <a:extLst>
              <a:ext uri="{FF2B5EF4-FFF2-40B4-BE49-F238E27FC236}">
                <a16:creationId xmlns:a16="http://schemas.microsoft.com/office/drawing/2014/main" id="{F63AF62C-50EC-67A0-B111-42B89D254CA2}"/>
              </a:ext>
            </a:extLst>
          </p:cNvPr>
          <p:cNvGrpSpPr/>
          <p:nvPr/>
        </p:nvGrpSpPr>
        <p:grpSpPr>
          <a:xfrm rot="16200000">
            <a:off x="2772539" y="4554023"/>
            <a:ext cx="745667" cy="81023"/>
            <a:chOff x="925747" y="5425294"/>
            <a:chExt cx="745667" cy="81023"/>
          </a:xfrm>
        </p:grpSpPr>
        <p:sp>
          <p:nvSpPr>
            <p:cNvPr id="1072" name="Прямоугольник 1071">
              <a:extLst>
                <a:ext uri="{FF2B5EF4-FFF2-40B4-BE49-F238E27FC236}">
                  <a16:creationId xmlns:a16="http://schemas.microsoft.com/office/drawing/2014/main" id="{2107CCBA-B581-46B4-B5C5-0929EB380A72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73" name="Прямая соединительная линия 1072">
              <a:extLst>
                <a:ext uri="{FF2B5EF4-FFF2-40B4-BE49-F238E27FC236}">
                  <a16:creationId xmlns:a16="http://schemas.microsoft.com/office/drawing/2014/main" id="{279AA467-4988-2C2F-D686-3CE46006B03D}"/>
                </a:ext>
              </a:extLst>
            </p:cNvPr>
            <p:cNvCxnSpPr>
              <a:stCxn id="1072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4185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8AA48-EB96-A47C-C85A-787F95155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86D45D0-0457-69FF-56FF-59646E2E2F39}"/>
              </a:ext>
            </a:extLst>
          </p:cNvPr>
          <p:cNvSpPr txBox="1"/>
          <p:nvPr/>
        </p:nvSpPr>
        <p:spPr>
          <a:xfrm>
            <a:off x="113124" y="9710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внутренних и внешних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управления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AD81EE71-81E5-8449-D4ED-82E9E68CF314}"/>
              </a:ext>
            </a:extLst>
          </p:cNvPr>
          <p:cNvGrpSpPr/>
          <p:nvPr/>
        </p:nvGrpSpPr>
        <p:grpSpPr>
          <a:xfrm>
            <a:off x="1084527" y="633211"/>
            <a:ext cx="7415538" cy="6019531"/>
            <a:chOff x="307779" y="741366"/>
            <a:chExt cx="7415538" cy="601953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2CADD50F-468B-7E56-DE4C-09CA8FED8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9615" y="1030129"/>
              <a:ext cx="4783702" cy="1637704"/>
            </a:xfrm>
            <a:prstGeom prst="rect">
              <a:avLst/>
            </a:prstGeom>
          </p:spPr>
        </p:pic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26BEEDA5-A6B7-E8B5-1589-E8E9B5FE2EC5}"/>
                </a:ext>
              </a:extLst>
            </p:cNvPr>
            <p:cNvGrpSpPr/>
            <p:nvPr/>
          </p:nvGrpSpPr>
          <p:grpSpPr>
            <a:xfrm rot="10800000">
              <a:off x="4430248" y="3773951"/>
              <a:ext cx="581060" cy="400108"/>
              <a:chOff x="5231814" y="2272031"/>
              <a:chExt cx="581060" cy="400108"/>
            </a:xfrm>
          </p:grpSpPr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7F928A13-B095-4FDF-7626-7F28A631FB3F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44" name="Группа 43">
                <a:extLst>
                  <a:ext uri="{FF2B5EF4-FFF2-40B4-BE49-F238E27FC236}">
                    <a16:creationId xmlns:a16="http://schemas.microsoft.com/office/drawing/2014/main" id="{04E393E9-DD5A-E70B-996B-45D2AC77FF8B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45" name="Прямая соединительная линия 44">
                  <a:extLst>
                    <a:ext uri="{FF2B5EF4-FFF2-40B4-BE49-F238E27FC236}">
                      <a16:creationId xmlns:a16="http://schemas.microsoft.com/office/drawing/2014/main" id="{A9070D2D-3B07-91B6-F69C-D7AD6AE240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>
                  <a:extLst>
                    <a:ext uri="{FF2B5EF4-FFF2-40B4-BE49-F238E27FC236}">
                      <a16:creationId xmlns:a16="http://schemas.microsoft.com/office/drawing/2014/main" id="{2B038E9A-B031-040F-D73D-3B50498ABF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единительная линия 46">
                  <a:extLst>
                    <a:ext uri="{FF2B5EF4-FFF2-40B4-BE49-F238E27FC236}">
                      <a16:creationId xmlns:a16="http://schemas.microsoft.com/office/drawing/2014/main" id="{17630437-45DB-8E1F-A8B2-FDD814688E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>
                  <a:extLst>
                    <a:ext uri="{FF2B5EF4-FFF2-40B4-BE49-F238E27FC236}">
                      <a16:creationId xmlns:a16="http://schemas.microsoft.com/office/drawing/2014/main" id="{98FCD23B-016F-7295-ADD5-A47338FA88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Прямая соединительная линия 48">
                  <a:extLst>
                    <a:ext uri="{FF2B5EF4-FFF2-40B4-BE49-F238E27FC236}">
                      <a16:creationId xmlns:a16="http://schemas.microsoft.com/office/drawing/2014/main" id="{9731D3A4-1FF8-2217-1F78-9D0F3A953D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>
                  <a:extLst>
                    <a:ext uri="{FF2B5EF4-FFF2-40B4-BE49-F238E27FC236}">
                      <a16:creationId xmlns:a16="http://schemas.microsoft.com/office/drawing/2014/main" id="{C61EE6F2-D19C-8AA6-0408-9B77C85BD1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" name="Группа 50">
              <a:extLst>
                <a:ext uri="{FF2B5EF4-FFF2-40B4-BE49-F238E27FC236}">
                  <a16:creationId xmlns:a16="http://schemas.microsoft.com/office/drawing/2014/main" id="{F7288B9E-4998-91DD-93F7-B6A86DA24541}"/>
                </a:ext>
              </a:extLst>
            </p:cNvPr>
            <p:cNvGrpSpPr/>
            <p:nvPr/>
          </p:nvGrpSpPr>
          <p:grpSpPr>
            <a:xfrm flipV="1">
              <a:off x="6010991" y="3777649"/>
              <a:ext cx="581060" cy="400108"/>
              <a:chOff x="5231814" y="2272031"/>
              <a:chExt cx="581060" cy="400108"/>
            </a:xfrm>
          </p:grpSpPr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2AD1B867-326D-C4C0-9C7A-3B652D6A5424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53" name="Группа 52">
                <a:extLst>
                  <a:ext uri="{FF2B5EF4-FFF2-40B4-BE49-F238E27FC236}">
                    <a16:creationId xmlns:a16="http://schemas.microsoft.com/office/drawing/2014/main" id="{3E921BC8-572A-5038-11B0-1A2820AC441D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58" name="Прямая соединительная линия 57">
                  <a:extLst>
                    <a:ext uri="{FF2B5EF4-FFF2-40B4-BE49-F238E27FC236}">
                      <a16:creationId xmlns:a16="http://schemas.microsoft.com/office/drawing/2014/main" id="{3EBEBC20-B78D-6DD5-A89A-90A3467FF0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единительная линия 58">
                  <a:extLst>
                    <a:ext uri="{FF2B5EF4-FFF2-40B4-BE49-F238E27FC236}">
                      <a16:creationId xmlns:a16="http://schemas.microsoft.com/office/drawing/2014/main" id="{5DDCE394-DE08-5828-D28E-9256537473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>
                  <a:extLst>
                    <a:ext uri="{FF2B5EF4-FFF2-40B4-BE49-F238E27FC236}">
                      <a16:creationId xmlns:a16="http://schemas.microsoft.com/office/drawing/2014/main" id="{EB0AAFB1-D64F-E7AF-9E94-477D280C89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Прямая соединительная линия 127">
                  <a:extLst>
                    <a:ext uri="{FF2B5EF4-FFF2-40B4-BE49-F238E27FC236}">
                      <a16:creationId xmlns:a16="http://schemas.microsoft.com/office/drawing/2014/main" id="{97E40775-3573-88B0-0023-8CF4C61A72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Прямая соединительная линия 128">
                  <a:extLst>
                    <a:ext uri="{FF2B5EF4-FFF2-40B4-BE49-F238E27FC236}">
                      <a16:creationId xmlns:a16="http://schemas.microsoft.com/office/drawing/2014/main" id="{2681998F-458A-9F88-7A90-E94049165F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Прямая соединительная линия 129">
                  <a:extLst>
                    <a:ext uri="{FF2B5EF4-FFF2-40B4-BE49-F238E27FC236}">
                      <a16:creationId xmlns:a16="http://schemas.microsoft.com/office/drawing/2014/main" id="{DC8F35AE-1B49-3EB7-FE42-67E450C04C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4E2B6B93-0FDF-83D0-47F6-55B0536E2372}"/>
                </a:ext>
              </a:extLst>
            </p:cNvPr>
            <p:cNvSpPr txBox="1"/>
            <p:nvPr/>
          </p:nvSpPr>
          <p:spPr>
            <a:xfrm>
              <a:off x="4950433" y="3745329"/>
              <a:ext cx="1106074" cy="369332"/>
            </a:xfrm>
            <a:prstGeom prst="rect">
              <a:avLst/>
            </a:prstGeom>
            <a:solidFill>
              <a:srgbClr val="E1E1D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АТТ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7C5B3CBB-8789-8684-20CD-3E304E29865C}"/>
                </a:ext>
              </a:extLst>
            </p:cNvPr>
            <p:cNvSpPr txBox="1"/>
            <p:nvPr/>
          </p:nvSpPr>
          <p:spPr>
            <a:xfrm>
              <a:off x="3677825" y="3765708"/>
              <a:ext cx="883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1-6</a:t>
              </a:r>
            </a:p>
          </p:txBody>
        </p:sp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4DFE24D9-91E4-2AFD-BBE9-31C071250D85}"/>
                </a:ext>
              </a:extLst>
            </p:cNvPr>
            <p:cNvGrpSpPr/>
            <p:nvPr/>
          </p:nvGrpSpPr>
          <p:grpSpPr>
            <a:xfrm rot="10800000">
              <a:off x="4430248" y="4386080"/>
              <a:ext cx="581060" cy="400108"/>
              <a:chOff x="5231814" y="2272031"/>
              <a:chExt cx="581060" cy="400108"/>
            </a:xfrm>
          </p:grpSpPr>
          <p:sp>
            <p:nvSpPr>
              <p:cNvPr id="136" name="Прямоугольник 135">
                <a:extLst>
                  <a:ext uri="{FF2B5EF4-FFF2-40B4-BE49-F238E27FC236}">
                    <a16:creationId xmlns:a16="http://schemas.microsoft.com/office/drawing/2014/main" id="{323A2C98-BBA1-D246-249C-1A6B003E8ADC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137" name="Группа 136">
                <a:extLst>
                  <a:ext uri="{FF2B5EF4-FFF2-40B4-BE49-F238E27FC236}">
                    <a16:creationId xmlns:a16="http://schemas.microsoft.com/office/drawing/2014/main" id="{545AAAB0-D31C-567E-F5A5-E7CFEBFEE73C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138" name="Прямая соединительная линия 137">
                  <a:extLst>
                    <a:ext uri="{FF2B5EF4-FFF2-40B4-BE49-F238E27FC236}">
                      <a16:creationId xmlns:a16="http://schemas.microsoft.com/office/drawing/2014/main" id="{0277F37D-1071-9F3D-4941-53ED85CC30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Прямая соединительная линия 138">
                  <a:extLst>
                    <a:ext uri="{FF2B5EF4-FFF2-40B4-BE49-F238E27FC236}">
                      <a16:creationId xmlns:a16="http://schemas.microsoft.com/office/drawing/2014/main" id="{8B51AD1B-943B-A47B-6D6B-661233F89E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Прямая соединительная линия 142">
                  <a:extLst>
                    <a:ext uri="{FF2B5EF4-FFF2-40B4-BE49-F238E27FC236}">
                      <a16:creationId xmlns:a16="http://schemas.microsoft.com/office/drawing/2014/main" id="{D8532CAB-9DE9-8B2C-31B9-215D8A7913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Прямая соединительная линия 143">
                  <a:extLst>
                    <a:ext uri="{FF2B5EF4-FFF2-40B4-BE49-F238E27FC236}">
                      <a16:creationId xmlns:a16="http://schemas.microsoft.com/office/drawing/2014/main" id="{9B0AECB1-BC69-CB8D-7D53-CD268E99BD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Прямая соединительная линия 144">
                  <a:extLst>
                    <a:ext uri="{FF2B5EF4-FFF2-40B4-BE49-F238E27FC236}">
                      <a16:creationId xmlns:a16="http://schemas.microsoft.com/office/drawing/2014/main" id="{CF1DDD9B-D262-F02D-3CCF-AAE154EE12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Прямая соединительная линия 145">
                  <a:extLst>
                    <a:ext uri="{FF2B5EF4-FFF2-40B4-BE49-F238E27FC236}">
                      <a16:creationId xmlns:a16="http://schemas.microsoft.com/office/drawing/2014/main" id="{6B78C54E-380E-C4C4-2C1D-16721FB914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7" name="Группа 146">
              <a:extLst>
                <a:ext uri="{FF2B5EF4-FFF2-40B4-BE49-F238E27FC236}">
                  <a16:creationId xmlns:a16="http://schemas.microsoft.com/office/drawing/2014/main" id="{01539544-91D0-1399-C67A-4BD4B7405322}"/>
                </a:ext>
              </a:extLst>
            </p:cNvPr>
            <p:cNvGrpSpPr/>
            <p:nvPr/>
          </p:nvGrpSpPr>
          <p:grpSpPr>
            <a:xfrm flipV="1">
              <a:off x="6010991" y="4389778"/>
              <a:ext cx="581060" cy="400108"/>
              <a:chOff x="5231814" y="2272031"/>
              <a:chExt cx="581060" cy="400108"/>
            </a:xfrm>
          </p:grpSpPr>
          <p:sp>
            <p:nvSpPr>
              <p:cNvPr id="185" name="Прямоугольник 184">
                <a:extLst>
                  <a:ext uri="{FF2B5EF4-FFF2-40B4-BE49-F238E27FC236}">
                    <a16:creationId xmlns:a16="http://schemas.microsoft.com/office/drawing/2014/main" id="{3E9FC2D0-88F4-9F44-067A-85080C7E4EED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186" name="Группа 185">
                <a:extLst>
                  <a:ext uri="{FF2B5EF4-FFF2-40B4-BE49-F238E27FC236}">
                    <a16:creationId xmlns:a16="http://schemas.microsoft.com/office/drawing/2014/main" id="{96EF622B-5B3C-8A6A-DF10-A425CD67D526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187" name="Прямая соединительная линия 186">
                  <a:extLst>
                    <a:ext uri="{FF2B5EF4-FFF2-40B4-BE49-F238E27FC236}">
                      <a16:creationId xmlns:a16="http://schemas.microsoft.com/office/drawing/2014/main" id="{6DCE850C-F86C-5B69-85C5-36E52AA756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Прямая соединительная линия 187">
                  <a:extLst>
                    <a:ext uri="{FF2B5EF4-FFF2-40B4-BE49-F238E27FC236}">
                      <a16:creationId xmlns:a16="http://schemas.microsoft.com/office/drawing/2014/main" id="{6AE0CD41-8F66-D9CE-673B-BF806CB99F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Прямая соединительная линия 188">
                  <a:extLst>
                    <a:ext uri="{FF2B5EF4-FFF2-40B4-BE49-F238E27FC236}">
                      <a16:creationId xmlns:a16="http://schemas.microsoft.com/office/drawing/2014/main" id="{1E8C1637-231D-E038-770A-ECD20493AD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Прямая соединительная линия 189">
                  <a:extLst>
                    <a:ext uri="{FF2B5EF4-FFF2-40B4-BE49-F238E27FC236}">
                      <a16:creationId xmlns:a16="http://schemas.microsoft.com/office/drawing/2014/main" id="{1BC6526D-030B-41C6-E385-0E8CC7403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Прямая соединительная линия 190">
                  <a:extLst>
                    <a:ext uri="{FF2B5EF4-FFF2-40B4-BE49-F238E27FC236}">
                      <a16:creationId xmlns:a16="http://schemas.microsoft.com/office/drawing/2014/main" id="{DC832DCB-356C-E7F9-A8C4-FA08013971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Прямая соединительная линия 191">
                  <a:extLst>
                    <a:ext uri="{FF2B5EF4-FFF2-40B4-BE49-F238E27FC236}">
                      <a16:creationId xmlns:a16="http://schemas.microsoft.com/office/drawing/2014/main" id="{E5EDB1A8-3520-50A2-CF71-B5DAC08196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B4EAE755-B772-3BE7-5EF2-F3DE21828B8D}"/>
                </a:ext>
              </a:extLst>
            </p:cNvPr>
            <p:cNvSpPr txBox="1"/>
            <p:nvPr/>
          </p:nvSpPr>
          <p:spPr>
            <a:xfrm>
              <a:off x="4950433" y="4389778"/>
              <a:ext cx="1106074" cy="369332"/>
            </a:xfrm>
            <a:prstGeom prst="rect">
              <a:avLst/>
            </a:prstGeom>
            <a:solidFill>
              <a:srgbClr val="E1E1D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ФВ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84B0135A-3300-DF78-6EC2-690F8C806796}"/>
                </a:ext>
              </a:extLst>
            </p:cNvPr>
            <p:cNvSpPr txBox="1"/>
            <p:nvPr/>
          </p:nvSpPr>
          <p:spPr>
            <a:xfrm>
              <a:off x="3714752" y="4401468"/>
              <a:ext cx="7412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7-12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FF7A12C8-090B-FBDC-4065-997ACE9E9C95}"/>
                </a:ext>
              </a:extLst>
            </p:cNvPr>
            <p:cNvSpPr txBox="1"/>
            <p:nvPr/>
          </p:nvSpPr>
          <p:spPr>
            <a:xfrm rot="5400000">
              <a:off x="6358692" y="3873430"/>
              <a:ext cx="1333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плат управления</a:t>
              </a:r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61944C75-10B2-84CA-4C5A-CA9ACE096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-1548515" y="2597660"/>
              <a:ext cx="6019531" cy="2306943"/>
            </a:xfrm>
            <a:prstGeom prst="rect">
              <a:avLst/>
            </a:prstGeom>
          </p:spPr>
        </p:pic>
        <p:grpSp>
          <p:nvGrpSpPr>
            <p:cNvPr id="166" name="Группа 165">
              <a:extLst>
                <a:ext uri="{FF2B5EF4-FFF2-40B4-BE49-F238E27FC236}">
                  <a16:creationId xmlns:a16="http://schemas.microsoft.com/office/drawing/2014/main" id="{7E0AFC44-6B91-9751-130B-F2C88902E3E1}"/>
                </a:ext>
              </a:extLst>
            </p:cNvPr>
            <p:cNvGrpSpPr/>
            <p:nvPr/>
          </p:nvGrpSpPr>
          <p:grpSpPr>
            <a:xfrm rot="10800000">
              <a:off x="1574472" y="3028892"/>
              <a:ext cx="581060" cy="400108"/>
              <a:chOff x="5231814" y="2272031"/>
              <a:chExt cx="581060" cy="400108"/>
            </a:xfrm>
          </p:grpSpPr>
          <p:sp>
            <p:nvSpPr>
              <p:cNvPr id="167" name="Прямоугольник 166">
                <a:extLst>
                  <a:ext uri="{FF2B5EF4-FFF2-40B4-BE49-F238E27FC236}">
                    <a16:creationId xmlns:a16="http://schemas.microsoft.com/office/drawing/2014/main" id="{9E71FD93-3D5B-3771-4AEE-327D69C0A2CE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168" name="Группа 167">
                <a:extLst>
                  <a:ext uri="{FF2B5EF4-FFF2-40B4-BE49-F238E27FC236}">
                    <a16:creationId xmlns:a16="http://schemas.microsoft.com/office/drawing/2014/main" id="{D517B3D6-B728-45CE-B279-51FBBECD1B74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169" name="Прямая соединительная линия 168">
                  <a:extLst>
                    <a:ext uri="{FF2B5EF4-FFF2-40B4-BE49-F238E27FC236}">
                      <a16:creationId xmlns:a16="http://schemas.microsoft.com/office/drawing/2014/main" id="{E5D99A84-55D7-ECE5-5921-C2DEA90251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Прямая соединительная линия 169">
                  <a:extLst>
                    <a:ext uri="{FF2B5EF4-FFF2-40B4-BE49-F238E27FC236}">
                      <a16:creationId xmlns:a16="http://schemas.microsoft.com/office/drawing/2014/main" id="{ECA25605-8B7A-4EF5-EB6B-50BFB91288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Прямая соединительная линия 170">
                  <a:extLst>
                    <a:ext uri="{FF2B5EF4-FFF2-40B4-BE49-F238E27FC236}">
                      <a16:creationId xmlns:a16="http://schemas.microsoft.com/office/drawing/2014/main" id="{A562E150-277B-9709-A5F1-636180D0F4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Прямая соединительная линия 171">
                  <a:extLst>
                    <a:ext uri="{FF2B5EF4-FFF2-40B4-BE49-F238E27FC236}">
                      <a16:creationId xmlns:a16="http://schemas.microsoft.com/office/drawing/2014/main" id="{9890D00A-4F3D-F6BF-6DD0-EF23496EC8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Прямая соединительная линия 172">
                  <a:extLst>
                    <a:ext uri="{FF2B5EF4-FFF2-40B4-BE49-F238E27FC236}">
                      <a16:creationId xmlns:a16="http://schemas.microsoft.com/office/drawing/2014/main" id="{6F41D7DC-5644-F658-81BD-7A4E3DD776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Прямая соединительная линия 173">
                  <a:extLst>
                    <a:ext uri="{FF2B5EF4-FFF2-40B4-BE49-F238E27FC236}">
                      <a16:creationId xmlns:a16="http://schemas.microsoft.com/office/drawing/2014/main" id="{20A5C12F-9614-59A1-5CA5-76DAFA96D4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5" name="Группа 174">
              <a:extLst>
                <a:ext uri="{FF2B5EF4-FFF2-40B4-BE49-F238E27FC236}">
                  <a16:creationId xmlns:a16="http://schemas.microsoft.com/office/drawing/2014/main" id="{1B6DB35A-C035-52A2-FAE7-BF87BFADD599}"/>
                </a:ext>
              </a:extLst>
            </p:cNvPr>
            <p:cNvGrpSpPr/>
            <p:nvPr/>
          </p:nvGrpSpPr>
          <p:grpSpPr>
            <a:xfrm rot="10800000">
              <a:off x="1584321" y="2560860"/>
              <a:ext cx="581060" cy="400108"/>
              <a:chOff x="5231814" y="2272031"/>
              <a:chExt cx="581060" cy="400108"/>
            </a:xfrm>
          </p:grpSpPr>
          <p:sp>
            <p:nvSpPr>
              <p:cNvPr id="176" name="Прямоугольник 175">
                <a:extLst>
                  <a:ext uri="{FF2B5EF4-FFF2-40B4-BE49-F238E27FC236}">
                    <a16:creationId xmlns:a16="http://schemas.microsoft.com/office/drawing/2014/main" id="{1AFEB1D5-C220-DBE1-9E22-0C42B37BEB46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177" name="Группа 176">
                <a:extLst>
                  <a:ext uri="{FF2B5EF4-FFF2-40B4-BE49-F238E27FC236}">
                    <a16:creationId xmlns:a16="http://schemas.microsoft.com/office/drawing/2014/main" id="{2A8CB3D8-2AC9-4EC5-98CC-9069D787C0D2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178" name="Прямая соединительная линия 177">
                  <a:extLst>
                    <a:ext uri="{FF2B5EF4-FFF2-40B4-BE49-F238E27FC236}">
                      <a16:creationId xmlns:a16="http://schemas.microsoft.com/office/drawing/2014/main" id="{CEC934E9-26A2-9658-DBA9-C0804435E9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Прямая соединительная линия 178">
                  <a:extLst>
                    <a:ext uri="{FF2B5EF4-FFF2-40B4-BE49-F238E27FC236}">
                      <a16:creationId xmlns:a16="http://schemas.microsoft.com/office/drawing/2014/main" id="{C0E72F82-4554-AC82-D7E3-4CB6708674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Прямая соединительная линия 179">
                  <a:extLst>
                    <a:ext uri="{FF2B5EF4-FFF2-40B4-BE49-F238E27FC236}">
                      <a16:creationId xmlns:a16="http://schemas.microsoft.com/office/drawing/2014/main" id="{9AA5F257-95D5-8172-1F47-4E168D0546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Прямая соединительная линия 180">
                  <a:extLst>
                    <a:ext uri="{FF2B5EF4-FFF2-40B4-BE49-F238E27FC236}">
                      <a16:creationId xmlns:a16="http://schemas.microsoft.com/office/drawing/2014/main" id="{F2A0CC14-3C79-9CC0-6C82-06C1FA4596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Прямая соединительная линия 181">
                  <a:extLst>
                    <a:ext uri="{FF2B5EF4-FFF2-40B4-BE49-F238E27FC236}">
                      <a16:creationId xmlns:a16="http://schemas.microsoft.com/office/drawing/2014/main" id="{14B90313-1100-D7CE-2F21-C016D63D01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Прямая соединительная линия 182">
                  <a:extLst>
                    <a:ext uri="{FF2B5EF4-FFF2-40B4-BE49-F238E27FC236}">
                      <a16:creationId xmlns:a16="http://schemas.microsoft.com/office/drawing/2014/main" id="{DF48044E-81A2-6A9D-48AB-C999C88584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A762B5-8748-E4B1-BE76-18D13771636D}"/>
                </a:ext>
              </a:extLst>
            </p:cNvPr>
            <p:cNvSpPr txBox="1"/>
            <p:nvPr/>
          </p:nvSpPr>
          <p:spPr>
            <a:xfrm>
              <a:off x="2061479" y="2939020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1-6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2EECB9-E383-3F5C-E1E8-014D4E5D9906}"/>
                </a:ext>
              </a:extLst>
            </p:cNvPr>
            <p:cNvSpPr txBox="1"/>
            <p:nvPr/>
          </p:nvSpPr>
          <p:spPr>
            <a:xfrm>
              <a:off x="2209593" y="2584256"/>
              <a:ext cx="6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7-12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F1F5B25-AE37-247C-9742-C23362A842D3}"/>
                </a:ext>
              </a:extLst>
            </p:cNvPr>
            <p:cNvSpPr txBox="1"/>
            <p:nvPr/>
          </p:nvSpPr>
          <p:spPr>
            <a:xfrm rot="16200000">
              <a:off x="2665185" y="3849080"/>
              <a:ext cx="144109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</a:t>
              </a:r>
            </a:p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управления </a:t>
              </a:r>
              <a:b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боковой платы</a:t>
              </a:r>
            </a:p>
          </p:txBody>
        </p:sp>
        <p:grpSp>
          <p:nvGrpSpPr>
            <p:cNvPr id="265" name="Группа 264">
              <a:extLst>
                <a:ext uri="{FF2B5EF4-FFF2-40B4-BE49-F238E27FC236}">
                  <a16:creationId xmlns:a16="http://schemas.microsoft.com/office/drawing/2014/main" id="{BF1FBD9E-5778-881C-164A-9A21E3CC2EEC}"/>
                </a:ext>
              </a:extLst>
            </p:cNvPr>
            <p:cNvGrpSpPr/>
            <p:nvPr/>
          </p:nvGrpSpPr>
          <p:grpSpPr>
            <a:xfrm rot="16200000" flipV="1">
              <a:off x="4715865" y="2051346"/>
              <a:ext cx="581060" cy="400108"/>
              <a:chOff x="5231814" y="2272031"/>
              <a:chExt cx="581060" cy="400108"/>
            </a:xfrm>
          </p:grpSpPr>
          <p:sp>
            <p:nvSpPr>
              <p:cNvPr id="266" name="Прямоугольник 265">
                <a:extLst>
                  <a:ext uri="{FF2B5EF4-FFF2-40B4-BE49-F238E27FC236}">
                    <a16:creationId xmlns:a16="http://schemas.microsoft.com/office/drawing/2014/main" id="{C3FF6949-C128-B5BB-851F-CD5A3B48E073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267" name="Группа 266">
                <a:extLst>
                  <a:ext uri="{FF2B5EF4-FFF2-40B4-BE49-F238E27FC236}">
                    <a16:creationId xmlns:a16="http://schemas.microsoft.com/office/drawing/2014/main" id="{FB5978F6-47F3-2E6D-1567-3B1CF3439B9E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268" name="Прямая соединительная линия 267">
                  <a:extLst>
                    <a:ext uri="{FF2B5EF4-FFF2-40B4-BE49-F238E27FC236}">
                      <a16:creationId xmlns:a16="http://schemas.microsoft.com/office/drawing/2014/main" id="{68993119-74FA-838F-1F70-673D30007D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Прямая соединительная линия 268">
                  <a:extLst>
                    <a:ext uri="{FF2B5EF4-FFF2-40B4-BE49-F238E27FC236}">
                      <a16:creationId xmlns:a16="http://schemas.microsoft.com/office/drawing/2014/main" id="{5489686A-5A4C-F8E3-9F09-C033BF13E4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Прямая соединительная линия 269">
                  <a:extLst>
                    <a:ext uri="{FF2B5EF4-FFF2-40B4-BE49-F238E27FC236}">
                      <a16:creationId xmlns:a16="http://schemas.microsoft.com/office/drawing/2014/main" id="{54560F60-9935-D6E2-767D-9B01AB8E8D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Прямая соединительная линия 270">
                  <a:extLst>
                    <a:ext uri="{FF2B5EF4-FFF2-40B4-BE49-F238E27FC236}">
                      <a16:creationId xmlns:a16="http://schemas.microsoft.com/office/drawing/2014/main" id="{42081B67-0648-C988-C792-9E0BA7F779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Прямая соединительная линия 271">
                  <a:extLst>
                    <a:ext uri="{FF2B5EF4-FFF2-40B4-BE49-F238E27FC236}">
                      <a16:creationId xmlns:a16="http://schemas.microsoft.com/office/drawing/2014/main" id="{7E094C34-C784-8ACD-E9E7-982FE98446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Прямая соединительная линия 272">
                  <a:extLst>
                    <a:ext uri="{FF2B5EF4-FFF2-40B4-BE49-F238E27FC236}">
                      <a16:creationId xmlns:a16="http://schemas.microsoft.com/office/drawing/2014/main" id="{37FCCD48-66FE-4291-E161-C1D5751DC2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4" name="Группа 273">
              <a:extLst>
                <a:ext uri="{FF2B5EF4-FFF2-40B4-BE49-F238E27FC236}">
                  <a16:creationId xmlns:a16="http://schemas.microsoft.com/office/drawing/2014/main" id="{C4C3D4D1-2D66-C920-E210-15F195D975F8}"/>
                </a:ext>
              </a:extLst>
            </p:cNvPr>
            <p:cNvGrpSpPr/>
            <p:nvPr/>
          </p:nvGrpSpPr>
          <p:grpSpPr>
            <a:xfrm rot="16200000" flipV="1">
              <a:off x="5891422" y="2068842"/>
              <a:ext cx="581060" cy="400108"/>
              <a:chOff x="5231814" y="2272031"/>
              <a:chExt cx="581060" cy="400108"/>
            </a:xfrm>
          </p:grpSpPr>
          <p:sp>
            <p:nvSpPr>
              <p:cNvPr id="275" name="Прямоугольник 274">
                <a:extLst>
                  <a:ext uri="{FF2B5EF4-FFF2-40B4-BE49-F238E27FC236}">
                    <a16:creationId xmlns:a16="http://schemas.microsoft.com/office/drawing/2014/main" id="{32594BB3-3408-E983-5476-8EC828D0A043}"/>
                  </a:ext>
                </a:extLst>
              </p:cNvPr>
              <p:cNvSpPr/>
              <p:nvPr/>
            </p:nvSpPr>
            <p:spPr>
              <a:xfrm rot="10800000">
                <a:off x="5512494" y="2272031"/>
                <a:ext cx="300380" cy="40010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grpSp>
            <p:nvGrpSpPr>
              <p:cNvPr id="276" name="Группа 275">
                <a:extLst>
                  <a:ext uri="{FF2B5EF4-FFF2-40B4-BE49-F238E27FC236}">
                    <a16:creationId xmlns:a16="http://schemas.microsoft.com/office/drawing/2014/main" id="{25C7FF1B-4161-11A9-72A5-EDBEA60132BE}"/>
                  </a:ext>
                </a:extLst>
              </p:cNvPr>
              <p:cNvGrpSpPr/>
              <p:nvPr/>
            </p:nvGrpSpPr>
            <p:grpSpPr>
              <a:xfrm>
                <a:off x="5231814" y="2379928"/>
                <a:ext cx="280680" cy="184314"/>
                <a:chOff x="5031294" y="2440201"/>
                <a:chExt cx="280680" cy="184314"/>
              </a:xfrm>
            </p:grpSpPr>
            <p:cxnSp>
              <p:nvCxnSpPr>
                <p:cNvPr id="277" name="Прямая соединительная линия 276">
                  <a:extLst>
                    <a:ext uri="{FF2B5EF4-FFF2-40B4-BE49-F238E27FC236}">
                      <a16:creationId xmlns:a16="http://schemas.microsoft.com/office/drawing/2014/main" id="{A35EED36-7289-CE6B-592E-09BAD4E55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12755"/>
                  <a:ext cx="280680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Прямая соединительная линия 277">
                  <a:extLst>
                    <a:ext uri="{FF2B5EF4-FFF2-40B4-BE49-F238E27FC236}">
                      <a16:creationId xmlns:a16="http://schemas.microsoft.com/office/drawing/2014/main" id="{AF73F19B-5311-D892-4ED0-3688FE01BE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40201"/>
                  <a:ext cx="28068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Прямая соединительная линия 278">
                  <a:extLst>
                    <a:ext uri="{FF2B5EF4-FFF2-40B4-BE49-F238E27FC236}">
                      <a16:creationId xmlns:a16="http://schemas.microsoft.com/office/drawing/2014/main" id="{80703244-9FB5-BEDE-3793-156142FAD8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475186"/>
                  <a:ext cx="28068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Прямая соединительная линия 279">
                  <a:extLst>
                    <a:ext uri="{FF2B5EF4-FFF2-40B4-BE49-F238E27FC236}">
                      <a16:creationId xmlns:a16="http://schemas.microsoft.com/office/drawing/2014/main" id="{5202DE6F-861C-7BF4-1E55-88CFFCC5F8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5276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Прямая соединительная линия 280">
                  <a:extLst>
                    <a:ext uri="{FF2B5EF4-FFF2-40B4-BE49-F238E27FC236}">
                      <a16:creationId xmlns:a16="http://schemas.microsoft.com/office/drawing/2014/main" id="{3A4FFC9F-0947-B8F8-DC1B-35984BFE24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588320"/>
                  <a:ext cx="28068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Прямая соединительная линия 281">
                  <a:extLst>
                    <a:ext uri="{FF2B5EF4-FFF2-40B4-BE49-F238E27FC236}">
                      <a16:creationId xmlns:a16="http://schemas.microsoft.com/office/drawing/2014/main" id="{4AA6123A-E8C2-8065-A1CC-313AC74EEF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31294" y="2624515"/>
                  <a:ext cx="28068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A361B88-41ED-C25F-63AD-C2C7C9CBC6A0}"/>
                </a:ext>
              </a:extLst>
            </p:cNvPr>
            <p:cNvSpPr txBox="1"/>
            <p:nvPr/>
          </p:nvSpPr>
          <p:spPr>
            <a:xfrm>
              <a:off x="4662744" y="2585364"/>
              <a:ext cx="753091" cy="369332"/>
            </a:xfrm>
            <a:prstGeom prst="rect">
              <a:avLst/>
            </a:prstGeom>
            <a:solidFill>
              <a:srgbClr val="E1E1D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АТТ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404FF352-E755-09EE-DF61-7E44A8B85CEB}"/>
                </a:ext>
              </a:extLst>
            </p:cNvPr>
            <p:cNvSpPr txBox="1"/>
            <p:nvPr/>
          </p:nvSpPr>
          <p:spPr>
            <a:xfrm>
              <a:off x="5846046" y="2586665"/>
              <a:ext cx="753091" cy="369332"/>
            </a:xfrm>
            <a:prstGeom prst="rect">
              <a:avLst/>
            </a:prstGeom>
            <a:solidFill>
              <a:srgbClr val="E1E1D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ФВ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046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FF696-5593-9691-60F7-DEA5B2290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026E1E-82F1-D75A-4E56-D526AA02F0B6}"/>
              </a:ext>
            </a:extLst>
          </p:cNvPr>
          <p:cNvSpPr txBox="1"/>
          <p:nvPr/>
        </p:nvSpPr>
        <p:spPr>
          <a:xfrm>
            <a:off x="1982838" y="103668"/>
            <a:ext cx="8400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Эксперименты по схеме сборки №2.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Измерения АЧХ и ФЧХ. </a:t>
            </a:r>
          </a:p>
        </p:txBody>
      </p:sp>
      <p:grpSp>
        <p:nvGrpSpPr>
          <p:cNvPr id="576" name="Группа 575">
            <a:extLst>
              <a:ext uri="{FF2B5EF4-FFF2-40B4-BE49-F238E27FC236}">
                <a16:creationId xmlns:a16="http://schemas.microsoft.com/office/drawing/2014/main" id="{2CA42D4B-1AD6-2A8B-4121-78EDFF3D3156}"/>
              </a:ext>
            </a:extLst>
          </p:cNvPr>
          <p:cNvGrpSpPr/>
          <p:nvPr/>
        </p:nvGrpSpPr>
        <p:grpSpPr>
          <a:xfrm>
            <a:off x="1461510" y="1537882"/>
            <a:ext cx="8184241" cy="5042381"/>
            <a:chOff x="1461510" y="1537882"/>
            <a:chExt cx="8184241" cy="5042381"/>
          </a:xfrm>
        </p:grpSpPr>
        <p:pic>
          <p:nvPicPr>
            <p:cNvPr id="540" name="Рисунок 539">
              <a:extLst>
                <a:ext uri="{FF2B5EF4-FFF2-40B4-BE49-F238E27FC236}">
                  <a16:creationId xmlns:a16="http://schemas.microsoft.com/office/drawing/2014/main" id="{F008C021-B358-210B-857C-49870F03F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94372" y="1632961"/>
              <a:ext cx="6251379" cy="1743291"/>
            </a:xfrm>
            <a:prstGeom prst="rect">
              <a:avLst/>
            </a:prstGeom>
          </p:spPr>
        </p:pic>
        <p:grpSp>
          <p:nvGrpSpPr>
            <p:cNvPr id="467" name="Группа 466">
              <a:extLst>
                <a:ext uri="{FF2B5EF4-FFF2-40B4-BE49-F238E27FC236}">
                  <a16:creationId xmlns:a16="http://schemas.microsoft.com/office/drawing/2014/main" id="{8DB5C2A9-2B10-A4F4-F597-8C2446A95F19}"/>
                </a:ext>
              </a:extLst>
            </p:cNvPr>
            <p:cNvGrpSpPr/>
            <p:nvPr/>
          </p:nvGrpSpPr>
          <p:grpSpPr>
            <a:xfrm>
              <a:off x="1461510" y="1537882"/>
              <a:ext cx="1647587" cy="1664935"/>
              <a:chOff x="707535" y="1780650"/>
              <a:chExt cx="1647587" cy="1664935"/>
            </a:xfrm>
          </p:grpSpPr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9179A665-1294-2BDD-9C46-708F357E52FD}"/>
                  </a:ext>
                </a:extLst>
              </p:cNvPr>
              <p:cNvSpPr txBox="1"/>
              <p:nvPr/>
            </p:nvSpPr>
            <p:spPr>
              <a:xfrm>
                <a:off x="1220282" y="178065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ИП1</a:t>
                </a:r>
              </a:p>
            </p:txBody>
          </p:sp>
          <p:grpSp>
            <p:nvGrpSpPr>
              <p:cNvPr id="376" name="Группа 375">
                <a:extLst>
                  <a:ext uri="{FF2B5EF4-FFF2-40B4-BE49-F238E27FC236}">
                    <a16:creationId xmlns:a16="http://schemas.microsoft.com/office/drawing/2014/main" id="{0318DCA6-5D39-9D43-BDE8-B4C29E25203A}"/>
                  </a:ext>
                </a:extLst>
              </p:cNvPr>
              <p:cNvGrpSpPr/>
              <p:nvPr/>
            </p:nvGrpSpPr>
            <p:grpSpPr>
              <a:xfrm>
                <a:off x="1170465" y="216456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377" name="Группа 376">
                  <a:extLst>
                    <a:ext uri="{FF2B5EF4-FFF2-40B4-BE49-F238E27FC236}">
                      <a16:creationId xmlns:a16="http://schemas.microsoft.com/office/drawing/2014/main" id="{D01905D3-EF37-5FC9-C400-4CE558A44F6B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379" name="Прямоугольник 378">
                    <a:extLst>
                      <a:ext uri="{FF2B5EF4-FFF2-40B4-BE49-F238E27FC236}">
                        <a16:creationId xmlns:a16="http://schemas.microsoft.com/office/drawing/2014/main" id="{C028F850-E216-3EDC-A1E0-5D32480F897B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0" name="Прямоугольник 379">
                    <a:extLst>
                      <a:ext uri="{FF2B5EF4-FFF2-40B4-BE49-F238E27FC236}">
                        <a16:creationId xmlns:a16="http://schemas.microsoft.com/office/drawing/2014/main" id="{DB83DF9F-E047-DB21-C869-114178BFAB0C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381" name="Группа 380">
                    <a:extLst>
                      <a:ext uri="{FF2B5EF4-FFF2-40B4-BE49-F238E27FC236}">
                        <a16:creationId xmlns:a16="http://schemas.microsoft.com/office/drawing/2014/main" id="{873F6CF3-A7B0-9953-2315-42EE4EEBAEC4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384" name="Овал 383">
                      <a:extLst>
                        <a:ext uri="{FF2B5EF4-FFF2-40B4-BE49-F238E27FC236}">
                          <a16:creationId xmlns:a16="http://schemas.microsoft.com/office/drawing/2014/main" id="{E3FE189D-C50C-28EF-9289-559D205156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5" name="Овал 384">
                      <a:extLst>
                        <a:ext uri="{FF2B5EF4-FFF2-40B4-BE49-F238E27FC236}">
                          <a16:creationId xmlns:a16="http://schemas.microsoft.com/office/drawing/2014/main" id="{AEECD00C-87EC-817B-6892-590058DF2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6" name="Овал 385">
                      <a:extLst>
                        <a:ext uri="{FF2B5EF4-FFF2-40B4-BE49-F238E27FC236}">
                          <a16:creationId xmlns:a16="http://schemas.microsoft.com/office/drawing/2014/main" id="{7C5C1CB0-A7A6-361C-1FD5-F46490A572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382" name="Овал 381">
                    <a:extLst>
                      <a:ext uri="{FF2B5EF4-FFF2-40B4-BE49-F238E27FC236}">
                        <a16:creationId xmlns:a16="http://schemas.microsoft.com/office/drawing/2014/main" id="{4DD60D40-6086-1EE3-4DB0-B19B9D5A905D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3" name="Овал 382">
                    <a:extLst>
                      <a:ext uri="{FF2B5EF4-FFF2-40B4-BE49-F238E27FC236}">
                        <a16:creationId xmlns:a16="http://schemas.microsoft.com/office/drawing/2014/main" id="{E60D4F36-A5FE-D603-2D27-B24CF3EDBB59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78" name="Прямоугольник: скругленные углы 377">
                  <a:extLst>
                    <a:ext uri="{FF2B5EF4-FFF2-40B4-BE49-F238E27FC236}">
                      <a16:creationId xmlns:a16="http://schemas.microsoft.com/office/drawing/2014/main" id="{38FA24D2-2A1B-EB91-AA9E-DBAE40D8DB9E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9DED2E9B-53D6-8D12-51B2-382B602B8F1D}"/>
                  </a:ext>
                </a:extLst>
              </p:cNvPr>
              <p:cNvSpPr txBox="1"/>
              <p:nvPr/>
            </p:nvSpPr>
            <p:spPr>
              <a:xfrm>
                <a:off x="707535" y="304547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B050"/>
                    </a:solidFill>
                  </a:rPr>
                  <a:t>+7 В / 45 мА</a:t>
                </a:r>
              </a:p>
            </p:txBody>
          </p:sp>
        </p:grpSp>
        <p:grpSp>
          <p:nvGrpSpPr>
            <p:cNvPr id="468" name="Группа 467">
              <a:extLst>
                <a:ext uri="{FF2B5EF4-FFF2-40B4-BE49-F238E27FC236}">
                  <a16:creationId xmlns:a16="http://schemas.microsoft.com/office/drawing/2014/main" id="{FB9B7705-A0B8-F90A-5FDC-DC2370DDB547}"/>
                </a:ext>
              </a:extLst>
            </p:cNvPr>
            <p:cNvGrpSpPr/>
            <p:nvPr/>
          </p:nvGrpSpPr>
          <p:grpSpPr>
            <a:xfrm>
              <a:off x="1461510" y="3283687"/>
              <a:ext cx="1647587" cy="1664935"/>
              <a:chOff x="707535" y="3619610"/>
              <a:chExt cx="1647587" cy="1664935"/>
            </a:xfrm>
          </p:grpSpPr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C8546018-8C2A-9499-6214-71A7184A8D87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ИП2</a:t>
                </a:r>
              </a:p>
            </p:txBody>
          </p:sp>
          <p:grpSp>
            <p:nvGrpSpPr>
              <p:cNvPr id="442" name="Группа 441">
                <a:extLst>
                  <a:ext uri="{FF2B5EF4-FFF2-40B4-BE49-F238E27FC236}">
                    <a16:creationId xmlns:a16="http://schemas.microsoft.com/office/drawing/2014/main" id="{CB563D09-B356-D258-FBE2-41D447F2E8DD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443" name="Группа 442">
                  <a:extLst>
                    <a:ext uri="{FF2B5EF4-FFF2-40B4-BE49-F238E27FC236}">
                      <a16:creationId xmlns:a16="http://schemas.microsoft.com/office/drawing/2014/main" id="{1772C761-544A-DA7F-26E6-07E538295C2F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445" name="Прямоугольник 444">
                    <a:extLst>
                      <a:ext uri="{FF2B5EF4-FFF2-40B4-BE49-F238E27FC236}">
                        <a16:creationId xmlns:a16="http://schemas.microsoft.com/office/drawing/2014/main" id="{DAAB602D-69C1-8CE8-5223-566B3036EFC2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6" name="Прямоугольник 445">
                    <a:extLst>
                      <a:ext uri="{FF2B5EF4-FFF2-40B4-BE49-F238E27FC236}">
                        <a16:creationId xmlns:a16="http://schemas.microsoft.com/office/drawing/2014/main" id="{B08E1E21-575D-DC8E-E80A-C1BC466612C6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447" name="Группа 446">
                    <a:extLst>
                      <a:ext uri="{FF2B5EF4-FFF2-40B4-BE49-F238E27FC236}">
                        <a16:creationId xmlns:a16="http://schemas.microsoft.com/office/drawing/2014/main" id="{6DEFD558-2850-DC06-5DBE-C04889398A8A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450" name="Овал 449">
                      <a:extLst>
                        <a:ext uri="{FF2B5EF4-FFF2-40B4-BE49-F238E27FC236}">
                          <a16:creationId xmlns:a16="http://schemas.microsoft.com/office/drawing/2014/main" id="{0487ABC0-CD8C-90D9-41AF-B39D784175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1" name="Овал 450">
                      <a:extLst>
                        <a:ext uri="{FF2B5EF4-FFF2-40B4-BE49-F238E27FC236}">
                          <a16:creationId xmlns:a16="http://schemas.microsoft.com/office/drawing/2014/main" id="{84F9FFE3-648C-6480-9449-990E7D534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2" name="Овал 451">
                      <a:extLst>
                        <a:ext uri="{FF2B5EF4-FFF2-40B4-BE49-F238E27FC236}">
                          <a16:creationId xmlns:a16="http://schemas.microsoft.com/office/drawing/2014/main" id="{3688DA65-FFC9-C252-CD08-056ADBF0CC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448" name="Овал 447">
                    <a:extLst>
                      <a:ext uri="{FF2B5EF4-FFF2-40B4-BE49-F238E27FC236}">
                        <a16:creationId xmlns:a16="http://schemas.microsoft.com/office/drawing/2014/main" id="{51FD2866-6AEA-8D9B-1951-04C4D0C9ED81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9" name="Овал 448">
                    <a:extLst>
                      <a:ext uri="{FF2B5EF4-FFF2-40B4-BE49-F238E27FC236}">
                        <a16:creationId xmlns:a16="http://schemas.microsoft.com/office/drawing/2014/main" id="{2F40EBA8-F34B-4BF4-F5A5-27B482A122D0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44" name="Прямоугольник: скругленные углы 443">
                  <a:extLst>
                    <a:ext uri="{FF2B5EF4-FFF2-40B4-BE49-F238E27FC236}">
                      <a16:creationId xmlns:a16="http://schemas.microsoft.com/office/drawing/2014/main" id="{A0122363-7D56-1956-0C58-61F6A2083AEB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3" name="TextBox 452">
                <a:extLst>
                  <a:ext uri="{FF2B5EF4-FFF2-40B4-BE49-F238E27FC236}">
                    <a16:creationId xmlns:a16="http://schemas.microsoft.com/office/drawing/2014/main" id="{4AC1B5B2-849B-801E-6541-3110BE26908E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70C0"/>
                    </a:solidFill>
                  </a:rPr>
                  <a:t>+5 В / 3 мА</a:t>
                </a:r>
              </a:p>
            </p:txBody>
          </p:sp>
        </p:grpSp>
        <p:grpSp>
          <p:nvGrpSpPr>
            <p:cNvPr id="506" name="Группа 505">
              <a:extLst>
                <a:ext uri="{FF2B5EF4-FFF2-40B4-BE49-F238E27FC236}">
                  <a16:creationId xmlns:a16="http://schemas.microsoft.com/office/drawing/2014/main" id="{ECEB5E91-1576-DC66-AD43-6CEBB9746FC3}"/>
                </a:ext>
              </a:extLst>
            </p:cNvPr>
            <p:cNvGrpSpPr/>
            <p:nvPr/>
          </p:nvGrpSpPr>
          <p:grpSpPr>
            <a:xfrm>
              <a:off x="4717176" y="3468863"/>
              <a:ext cx="2370243" cy="1709225"/>
              <a:chOff x="1806113" y="3764279"/>
              <a:chExt cx="2370243" cy="1709225"/>
            </a:xfrm>
          </p:grpSpPr>
          <p:sp>
            <p:nvSpPr>
              <p:cNvPr id="507" name="TextBox 506">
                <a:extLst>
                  <a:ext uri="{FF2B5EF4-FFF2-40B4-BE49-F238E27FC236}">
                    <a16:creationId xmlns:a16="http://schemas.microsoft.com/office/drawing/2014/main" id="{E906FA83-A366-BBEA-DDA0-D9456E0E0879}"/>
                  </a:ext>
                </a:extLst>
              </p:cNvPr>
              <p:cNvSpPr txBox="1"/>
              <p:nvPr/>
            </p:nvSpPr>
            <p:spPr>
              <a:xfrm>
                <a:off x="1820311" y="3764279"/>
                <a:ext cx="22842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Анализатор цепей</a:t>
                </a:r>
              </a:p>
            </p:txBody>
          </p:sp>
          <p:grpSp>
            <p:nvGrpSpPr>
              <p:cNvPr id="508" name="Группа 507">
                <a:extLst>
                  <a:ext uri="{FF2B5EF4-FFF2-40B4-BE49-F238E27FC236}">
                    <a16:creationId xmlns:a16="http://schemas.microsoft.com/office/drawing/2014/main" id="{8E3A2D7F-528A-C1D6-63B8-CA200D5C0C1F}"/>
                  </a:ext>
                </a:extLst>
              </p:cNvPr>
              <p:cNvGrpSpPr/>
              <p:nvPr/>
            </p:nvGrpSpPr>
            <p:grpSpPr>
              <a:xfrm>
                <a:off x="1806113" y="4135525"/>
                <a:ext cx="2370243" cy="1337979"/>
                <a:chOff x="1806113" y="4135525"/>
                <a:chExt cx="2370243" cy="1337979"/>
              </a:xfrm>
            </p:grpSpPr>
            <p:sp>
              <p:nvSpPr>
                <p:cNvPr id="509" name="Прямоугольник: скругленные углы 508">
                  <a:extLst>
                    <a:ext uri="{FF2B5EF4-FFF2-40B4-BE49-F238E27FC236}">
                      <a16:creationId xmlns:a16="http://schemas.microsoft.com/office/drawing/2014/main" id="{0133B1C6-E31F-C32C-E3B3-2C962D4F6C0E}"/>
                    </a:ext>
                  </a:extLst>
                </p:cNvPr>
                <p:cNvSpPr/>
                <p:nvPr/>
              </p:nvSpPr>
              <p:spPr>
                <a:xfrm>
                  <a:off x="1806113" y="4135525"/>
                  <a:ext cx="2370243" cy="1232106"/>
                </a:xfrm>
                <a:prstGeom prst="round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0" name="Прямоугольник 509">
                  <a:extLst>
                    <a:ext uri="{FF2B5EF4-FFF2-40B4-BE49-F238E27FC236}">
                      <a16:creationId xmlns:a16="http://schemas.microsoft.com/office/drawing/2014/main" id="{2B5D551A-B727-F083-1F82-5182EEB20E23}"/>
                    </a:ext>
                  </a:extLst>
                </p:cNvPr>
                <p:cNvSpPr/>
                <p:nvPr/>
              </p:nvSpPr>
              <p:spPr>
                <a:xfrm>
                  <a:off x="2140555" y="5392634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1" name="Прямоугольник 510">
                  <a:extLst>
                    <a:ext uri="{FF2B5EF4-FFF2-40B4-BE49-F238E27FC236}">
                      <a16:creationId xmlns:a16="http://schemas.microsoft.com/office/drawing/2014/main" id="{9D9AA513-CD0B-2E83-FF00-81DE6CF1C4A4}"/>
                    </a:ext>
                  </a:extLst>
                </p:cNvPr>
                <p:cNvSpPr/>
                <p:nvPr/>
              </p:nvSpPr>
              <p:spPr>
                <a:xfrm>
                  <a:off x="3724088" y="5375630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2" name="Прямоугольник 511">
                  <a:extLst>
                    <a:ext uri="{FF2B5EF4-FFF2-40B4-BE49-F238E27FC236}">
                      <a16:creationId xmlns:a16="http://schemas.microsoft.com/office/drawing/2014/main" id="{FA450B19-5B2E-943A-CF2B-3AEB706DF03C}"/>
                    </a:ext>
                  </a:extLst>
                </p:cNvPr>
                <p:cNvSpPr/>
                <p:nvPr/>
              </p:nvSpPr>
              <p:spPr>
                <a:xfrm>
                  <a:off x="1945833" y="4281170"/>
                  <a:ext cx="1045402" cy="76134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3" name="Овал 512">
                  <a:extLst>
                    <a:ext uri="{FF2B5EF4-FFF2-40B4-BE49-F238E27FC236}">
                      <a16:creationId xmlns:a16="http://schemas.microsoft.com/office/drawing/2014/main" id="{F7E61CE6-A158-7EB4-4EF2-297150F3101F}"/>
                    </a:ext>
                  </a:extLst>
                </p:cNvPr>
                <p:cNvSpPr/>
                <p:nvPr/>
              </p:nvSpPr>
              <p:spPr>
                <a:xfrm>
                  <a:off x="3724088" y="5148930"/>
                  <a:ext cx="117133" cy="11227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14" name="Прямая соединительная линия 513">
                  <a:extLst>
                    <a:ext uri="{FF2B5EF4-FFF2-40B4-BE49-F238E27FC236}">
                      <a16:creationId xmlns:a16="http://schemas.microsoft.com/office/drawing/2014/main" id="{D4269ECE-0CA3-2153-DA46-7599D16DD8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05401" y="4795771"/>
                  <a:ext cx="181423" cy="0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5" name="Овал 514">
                  <a:extLst>
                    <a:ext uri="{FF2B5EF4-FFF2-40B4-BE49-F238E27FC236}">
                      <a16:creationId xmlns:a16="http://schemas.microsoft.com/office/drawing/2014/main" id="{80D96466-DA64-2847-1DC0-C6DAC08B7941}"/>
                    </a:ext>
                  </a:extLst>
                </p:cNvPr>
                <p:cNvSpPr/>
                <p:nvPr/>
              </p:nvSpPr>
              <p:spPr>
                <a:xfrm>
                  <a:off x="3619335" y="4313361"/>
                  <a:ext cx="290173" cy="2735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6" name="Прямоугольник 515">
                  <a:extLst>
                    <a:ext uri="{FF2B5EF4-FFF2-40B4-BE49-F238E27FC236}">
                      <a16:creationId xmlns:a16="http://schemas.microsoft.com/office/drawing/2014/main" id="{12FCDAE5-571F-99BE-F434-FED5246800A0}"/>
                    </a:ext>
                  </a:extLst>
                </p:cNvPr>
                <p:cNvSpPr/>
                <p:nvPr/>
              </p:nvSpPr>
              <p:spPr>
                <a:xfrm>
                  <a:off x="3104112" y="43893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7" name="Прямоугольник 516">
                  <a:extLst>
                    <a:ext uri="{FF2B5EF4-FFF2-40B4-BE49-F238E27FC236}">
                      <a16:creationId xmlns:a16="http://schemas.microsoft.com/office/drawing/2014/main" id="{C200F9B7-1B98-EEEB-3E4A-EF98C21D13B1}"/>
                    </a:ext>
                  </a:extLst>
                </p:cNvPr>
                <p:cNvSpPr/>
                <p:nvPr/>
              </p:nvSpPr>
              <p:spPr>
                <a:xfrm>
                  <a:off x="3223470" y="43893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8" name="Прямоугольник 517">
                  <a:extLst>
                    <a:ext uri="{FF2B5EF4-FFF2-40B4-BE49-F238E27FC236}">
                      <a16:creationId xmlns:a16="http://schemas.microsoft.com/office/drawing/2014/main" id="{1F17D391-4ECC-0076-4704-1D00DBACFFFD}"/>
                    </a:ext>
                  </a:extLst>
                </p:cNvPr>
                <p:cNvSpPr/>
                <p:nvPr/>
              </p:nvSpPr>
              <p:spPr>
                <a:xfrm>
                  <a:off x="3342828" y="43893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9" name="Прямоугольник 518">
                  <a:extLst>
                    <a:ext uri="{FF2B5EF4-FFF2-40B4-BE49-F238E27FC236}">
                      <a16:creationId xmlns:a16="http://schemas.microsoft.com/office/drawing/2014/main" id="{87F27EC4-793B-49C1-83C7-B97359A9EF5E}"/>
                    </a:ext>
                  </a:extLst>
                </p:cNvPr>
                <p:cNvSpPr/>
                <p:nvPr/>
              </p:nvSpPr>
              <p:spPr>
                <a:xfrm>
                  <a:off x="3104112" y="45239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0" name="Прямоугольник 519">
                  <a:extLst>
                    <a:ext uri="{FF2B5EF4-FFF2-40B4-BE49-F238E27FC236}">
                      <a16:creationId xmlns:a16="http://schemas.microsoft.com/office/drawing/2014/main" id="{ACC30C0D-E792-D6FF-535D-F3D7319E5B4A}"/>
                    </a:ext>
                  </a:extLst>
                </p:cNvPr>
                <p:cNvSpPr/>
                <p:nvPr/>
              </p:nvSpPr>
              <p:spPr>
                <a:xfrm>
                  <a:off x="3223470" y="45239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1" name="Прямоугольник 520">
                  <a:extLst>
                    <a:ext uri="{FF2B5EF4-FFF2-40B4-BE49-F238E27FC236}">
                      <a16:creationId xmlns:a16="http://schemas.microsoft.com/office/drawing/2014/main" id="{1D855131-EDA1-BB6E-86E5-BE8CD7FD3487}"/>
                    </a:ext>
                  </a:extLst>
                </p:cNvPr>
                <p:cNvSpPr/>
                <p:nvPr/>
              </p:nvSpPr>
              <p:spPr>
                <a:xfrm>
                  <a:off x="3342828" y="45239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2" name="Прямоугольник 521">
                  <a:extLst>
                    <a:ext uri="{FF2B5EF4-FFF2-40B4-BE49-F238E27FC236}">
                      <a16:creationId xmlns:a16="http://schemas.microsoft.com/office/drawing/2014/main" id="{05D679C6-4974-7B2A-19B5-047F01AB6C47}"/>
                    </a:ext>
                  </a:extLst>
                </p:cNvPr>
                <p:cNvSpPr/>
                <p:nvPr/>
              </p:nvSpPr>
              <p:spPr>
                <a:xfrm>
                  <a:off x="3104112" y="46629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3" name="Прямоугольник 522">
                  <a:extLst>
                    <a:ext uri="{FF2B5EF4-FFF2-40B4-BE49-F238E27FC236}">
                      <a16:creationId xmlns:a16="http://schemas.microsoft.com/office/drawing/2014/main" id="{695C7DB4-2B71-6239-56AA-40F615478BE7}"/>
                    </a:ext>
                  </a:extLst>
                </p:cNvPr>
                <p:cNvSpPr/>
                <p:nvPr/>
              </p:nvSpPr>
              <p:spPr>
                <a:xfrm>
                  <a:off x="3223470" y="46629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4" name="Прямоугольник 523">
                  <a:extLst>
                    <a:ext uri="{FF2B5EF4-FFF2-40B4-BE49-F238E27FC236}">
                      <a16:creationId xmlns:a16="http://schemas.microsoft.com/office/drawing/2014/main" id="{B5462EAC-1ACD-5288-0EB2-E716CE86B3E3}"/>
                    </a:ext>
                  </a:extLst>
                </p:cNvPr>
                <p:cNvSpPr/>
                <p:nvPr/>
              </p:nvSpPr>
              <p:spPr>
                <a:xfrm>
                  <a:off x="3342828" y="46629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5" name="Прямоугольник 524">
                  <a:extLst>
                    <a:ext uri="{FF2B5EF4-FFF2-40B4-BE49-F238E27FC236}">
                      <a16:creationId xmlns:a16="http://schemas.microsoft.com/office/drawing/2014/main" id="{A4502BD3-E959-8782-ADEC-95BF89BEEB35}"/>
                    </a:ext>
                  </a:extLst>
                </p:cNvPr>
                <p:cNvSpPr/>
                <p:nvPr/>
              </p:nvSpPr>
              <p:spPr>
                <a:xfrm>
                  <a:off x="3104112" y="47957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6" name="Прямоугольник 525">
                  <a:extLst>
                    <a:ext uri="{FF2B5EF4-FFF2-40B4-BE49-F238E27FC236}">
                      <a16:creationId xmlns:a16="http://schemas.microsoft.com/office/drawing/2014/main" id="{E8AEB581-4747-94CA-2F5A-2E2880604933}"/>
                    </a:ext>
                  </a:extLst>
                </p:cNvPr>
                <p:cNvSpPr/>
                <p:nvPr/>
              </p:nvSpPr>
              <p:spPr>
                <a:xfrm>
                  <a:off x="3223470" y="47957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7" name="Прямоугольник 526">
                  <a:extLst>
                    <a:ext uri="{FF2B5EF4-FFF2-40B4-BE49-F238E27FC236}">
                      <a16:creationId xmlns:a16="http://schemas.microsoft.com/office/drawing/2014/main" id="{E4FA5429-E78D-1AC0-F6A1-78B69261D5DC}"/>
                    </a:ext>
                  </a:extLst>
                </p:cNvPr>
                <p:cNvSpPr/>
                <p:nvPr/>
              </p:nvSpPr>
              <p:spPr>
                <a:xfrm>
                  <a:off x="3342828" y="47957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528" name="Группа 527">
                  <a:extLst>
                    <a:ext uri="{FF2B5EF4-FFF2-40B4-BE49-F238E27FC236}">
                      <a16:creationId xmlns:a16="http://schemas.microsoft.com/office/drawing/2014/main" id="{2A3171E8-4053-534A-3FB6-11CEFBD5C484}"/>
                    </a:ext>
                  </a:extLst>
                </p:cNvPr>
                <p:cNvGrpSpPr/>
                <p:nvPr/>
              </p:nvGrpSpPr>
              <p:grpSpPr>
                <a:xfrm>
                  <a:off x="3627349" y="4734562"/>
                  <a:ext cx="275372" cy="185393"/>
                  <a:chOff x="9276274" y="4180842"/>
                  <a:chExt cx="275372" cy="185393"/>
                </a:xfrm>
              </p:grpSpPr>
              <p:sp>
                <p:nvSpPr>
                  <p:cNvPr id="532" name="Прямоугольник 531">
                    <a:extLst>
                      <a:ext uri="{FF2B5EF4-FFF2-40B4-BE49-F238E27FC236}">
                        <a16:creationId xmlns:a16="http://schemas.microsoft.com/office/drawing/2014/main" id="{AC5B439C-5B80-355D-53C2-6533521EEF1C}"/>
                      </a:ext>
                    </a:extLst>
                  </p:cNvPr>
                  <p:cNvSpPr/>
                  <p:nvPr/>
                </p:nvSpPr>
                <p:spPr>
                  <a:xfrm>
                    <a:off x="9276274" y="4247435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33" name="Прямоугольник 532">
                    <a:extLst>
                      <a:ext uri="{FF2B5EF4-FFF2-40B4-BE49-F238E27FC236}">
                        <a16:creationId xmlns:a16="http://schemas.microsoft.com/office/drawing/2014/main" id="{FC837C87-72E4-FE98-EDBC-55C5A040A5C8}"/>
                      </a:ext>
                    </a:extLst>
                  </p:cNvPr>
                  <p:cNvSpPr/>
                  <p:nvPr/>
                </p:nvSpPr>
                <p:spPr>
                  <a:xfrm>
                    <a:off x="9485237" y="4247434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34" name="Прямоугольник 533">
                    <a:extLst>
                      <a:ext uri="{FF2B5EF4-FFF2-40B4-BE49-F238E27FC236}">
                        <a16:creationId xmlns:a16="http://schemas.microsoft.com/office/drawing/2014/main" id="{5540C139-066A-211B-7DC8-BC3B21861FCD}"/>
                      </a:ext>
                    </a:extLst>
                  </p:cNvPr>
                  <p:cNvSpPr/>
                  <p:nvPr/>
                </p:nvSpPr>
                <p:spPr>
                  <a:xfrm>
                    <a:off x="9375571" y="4180842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35" name="Прямоугольник 534">
                    <a:extLst>
                      <a:ext uri="{FF2B5EF4-FFF2-40B4-BE49-F238E27FC236}">
                        <a16:creationId xmlns:a16="http://schemas.microsoft.com/office/drawing/2014/main" id="{65D8A175-0D7B-FCBF-00B5-8CEE58A1AC92}"/>
                      </a:ext>
                    </a:extLst>
                  </p:cNvPr>
                  <p:cNvSpPr/>
                  <p:nvPr/>
                </p:nvSpPr>
                <p:spPr>
                  <a:xfrm>
                    <a:off x="9374498" y="4320516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29" name="Полилиния: фигура 528">
                  <a:extLst>
                    <a:ext uri="{FF2B5EF4-FFF2-40B4-BE49-F238E27FC236}">
                      <a16:creationId xmlns:a16="http://schemas.microsoft.com/office/drawing/2014/main" id="{86FAD852-41BD-176A-7893-C48CC07E9BA2}"/>
                    </a:ext>
                  </a:extLst>
                </p:cNvPr>
                <p:cNvSpPr/>
                <p:nvPr/>
              </p:nvSpPr>
              <p:spPr>
                <a:xfrm>
                  <a:off x="2078105" y="4450870"/>
                  <a:ext cx="628650" cy="334490"/>
                </a:xfrm>
                <a:custGeom>
                  <a:avLst/>
                  <a:gdLst>
                    <a:gd name="connsiteX0" fmla="*/ 0 w 628650"/>
                    <a:gd name="connsiteY0" fmla="*/ 109700 h 334490"/>
                    <a:gd name="connsiteX1" fmla="*/ 396240 w 628650"/>
                    <a:gd name="connsiteY1" fmla="*/ 10640 h 334490"/>
                    <a:gd name="connsiteX2" fmla="*/ 628650 w 628650"/>
                    <a:gd name="connsiteY2" fmla="*/ 334490 h 3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8650" h="334490">
                      <a:moveTo>
                        <a:pt x="0" y="109700"/>
                      </a:moveTo>
                      <a:cubicBezTo>
                        <a:pt x="145732" y="41437"/>
                        <a:pt x="291465" y="-26825"/>
                        <a:pt x="396240" y="10640"/>
                      </a:cubicBezTo>
                      <a:cubicBezTo>
                        <a:pt x="501015" y="48105"/>
                        <a:pt x="564832" y="191297"/>
                        <a:pt x="628650" y="33449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0" name="Полилиния: фигура 529">
                  <a:extLst>
                    <a:ext uri="{FF2B5EF4-FFF2-40B4-BE49-F238E27FC236}">
                      <a16:creationId xmlns:a16="http://schemas.microsoft.com/office/drawing/2014/main" id="{090DA8DA-C28C-AD71-88E8-F8B99B9AFD17}"/>
                    </a:ext>
                  </a:extLst>
                </p:cNvPr>
                <p:cNvSpPr/>
                <p:nvPr/>
              </p:nvSpPr>
              <p:spPr>
                <a:xfrm flipV="1">
                  <a:off x="2077361" y="4507000"/>
                  <a:ext cx="628650" cy="334490"/>
                </a:xfrm>
                <a:custGeom>
                  <a:avLst/>
                  <a:gdLst>
                    <a:gd name="connsiteX0" fmla="*/ 0 w 628650"/>
                    <a:gd name="connsiteY0" fmla="*/ 109700 h 334490"/>
                    <a:gd name="connsiteX1" fmla="*/ 396240 w 628650"/>
                    <a:gd name="connsiteY1" fmla="*/ 10640 h 334490"/>
                    <a:gd name="connsiteX2" fmla="*/ 628650 w 628650"/>
                    <a:gd name="connsiteY2" fmla="*/ 334490 h 3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8650" h="334490">
                      <a:moveTo>
                        <a:pt x="0" y="109700"/>
                      </a:moveTo>
                      <a:cubicBezTo>
                        <a:pt x="145732" y="41437"/>
                        <a:pt x="291465" y="-26825"/>
                        <a:pt x="396240" y="10640"/>
                      </a:cubicBezTo>
                      <a:cubicBezTo>
                        <a:pt x="501015" y="48105"/>
                        <a:pt x="564832" y="191297"/>
                        <a:pt x="628650" y="334490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1" name="Овал 530">
                  <a:extLst>
                    <a:ext uri="{FF2B5EF4-FFF2-40B4-BE49-F238E27FC236}">
                      <a16:creationId xmlns:a16="http://schemas.microsoft.com/office/drawing/2014/main" id="{1D37518A-0892-DAFC-7DE9-9E972DE9308B}"/>
                    </a:ext>
                  </a:extLst>
                </p:cNvPr>
                <p:cNvSpPr/>
                <p:nvPr/>
              </p:nvSpPr>
              <p:spPr>
                <a:xfrm>
                  <a:off x="2145342" y="5148931"/>
                  <a:ext cx="117133" cy="11227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536" name="Полилиния: фигура 535">
              <a:extLst>
                <a:ext uri="{FF2B5EF4-FFF2-40B4-BE49-F238E27FC236}">
                  <a16:creationId xmlns:a16="http://schemas.microsoft.com/office/drawing/2014/main" id="{AB85F946-5000-97DA-8C33-684604459B9B}"/>
                </a:ext>
              </a:extLst>
            </p:cNvPr>
            <p:cNvSpPr/>
            <p:nvPr/>
          </p:nvSpPr>
          <p:spPr>
            <a:xfrm>
              <a:off x="3594792" y="2549063"/>
              <a:ext cx="1449157" cy="2553550"/>
            </a:xfrm>
            <a:custGeom>
              <a:avLst/>
              <a:gdLst>
                <a:gd name="connsiteX0" fmla="*/ 835339 w 835339"/>
                <a:gd name="connsiteY0" fmla="*/ 2015613 h 2172461"/>
                <a:gd name="connsiteX1" fmla="*/ 38926 w 835339"/>
                <a:gd name="connsiteY1" fmla="*/ 1966452 h 2172461"/>
                <a:gd name="connsiteX2" fmla="*/ 196242 w 835339"/>
                <a:gd name="connsiteY2" fmla="*/ 0 h 217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5339" h="2172461">
                  <a:moveTo>
                    <a:pt x="835339" y="2015613"/>
                  </a:moveTo>
                  <a:cubicBezTo>
                    <a:pt x="490390" y="2159000"/>
                    <a:pt x="145442" y="2302387"/>
                    <a:pt x="38926" y="1966452"/>
                  </a:cubicBezTo>
                  <a:cubicBezTo>
                    <a:pt x="-67590" y="1630517"/>
                    <a:pt x="64326" y="815258"/>
                    <a:pt x="196242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7" name="Полилиния: фигура 536">
              <a:extLst>
                <a:ext uri="{FF2B5EF4-FFF2-40B4-BE49-F238E27FC236}">
                  <a16:creationId xmlns:a16="http://schemas.microsoft.com/office/drawing/2014/main" id="{0ED935C6-77C2-3A0A-1356-BC44BBEC4C47}"/>
                </a:ext>
              </a:extLst>
            </p:cNvPr>
            <p:cNvSpPr/>
            <p:nvPr/>
          </p:nvSpPr>
          <p:spPr>
            <a:xfrm>
              <a:off x="6756727" y="2558895"/>
              <a:ext cx="2276371" cy="2813261"/>
            </a:xfrm>
            <a:custGeom>
              <a:avLst/>
              <a:gdLst>
                <a:gd name="connsiteX0" fmla="*/ 0 w 894080"/>
                <a:gd name="connsiteY0" fmla="*/ 1981200 h 2372651"/>
                <a:gd name="connsiteX1" fmla="*/ 629920 w 894080"/>
                <a:gd name="connsiteY1" fmla="*/ 2225040 h 2372651"/>
                <a:gd name="connsiteX2" fmla="*/ 894080 w 894080"/>
                <a:gd name="connsiteY2" fmla="*/ 0 h 237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080" h="2372651">
                  <a:moveTo>
                    <a:pt x="0" y="1981200"/>
                  </a:moveTo>
                  <a:cubicBezTo>
                    <a:pt x="240453" y="2268220"/>
                    <a:pt x="480907" y="2555240"/>
                    <a:pt x="629920" y="2225040"/>
                  </a:cubicBezTo>
                  <a:cubicBezTo>
                    <a:pt x="778933" y="1894840"/>
                    <a:pt x="836506" y="947420"/>
                    <a:pt x="894080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41" name="Группа 540">
              <a:extLst>
                <a:ext uri="{FF2B5EF4-FFF2-40B4-BE49-F238E27FC236}">
                  <a16:creationId xmlns:a16="http://schemas.microsoft.com/office/drawing/2014/main" id="{9E0F36A3-3DB3-4104-AA16-7DE26E845F63}"/>
                </a:ext>
              </a:extLst>
            </p:cNvPr>
            <p:cNvGrpSpPr/>
            <p:nvPr/>
          </p:nvGrpSpPr>
          <p:grpSpPr>
            <a:xfrm>
              <a:off x="1794031" y="5558539"/>
              <a:ext cx="7464964" cy="1021724"/>
              <a:chOff x="4522062" y="3824104"/>
              <a:chExt cx="7464964" cy="1021724"/>
            </a:xfrm>
          </p:grpSpPr>
          <p:sp>
            <p:nvSpPr>
              <p:cNvPr id="542" name="Прямоугольник 541">
                <a:extLst>
                  <a:ext uri="{FF2B5EF4-FFF2-40B4-BE49-F238E27FC236}">
                    <a16:creationId xmlns:a16="http://schemas.microsoft.com/office/drawing/2014/main" id="{062B1450-2800-2174-3FCC-8489BC3DD6BC}"/>
                  </a:ext>
                </a:extLst>
              </p:cNvPr>
              <p:cNvSpPr/>
              <p:nvPr/>
            </p:nvSpPr>
            <p:spPr>
              <a:xfrm rot="10800000">
                <a:off x="10843058" y="402650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43" name="Прямая соединительная линия 542">
                <a:extLst>
                  <a:ext uri="{FF2B5EF4-FFF2-40B4-BE49-F238E27FC236}">
                    <a16:creationId xmlns:a16="http://schemas.microsoft.com/office/drawing/2014/main" id="{98266C38-1FB9-D66D-20F9-C601BA3E5564}"/>
                  </a:ext>
                </a:extLst>
              </p:cNvPr>
              <p:cNvCxnSpPr>
                <a:stCxn id="542" idx="3"/>
              </p:cNvCxnSpPr>
              <p:nvPr/>
            </p:nvCxnSpPr>
            <p:spPr>
              <a:xfrm rot="10800000" flipV="1">
                <a:off x="10433057" y="406701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4" name="Группа 543">
                <a:extLst>
                  <a:ext uri="{FF2B5EF4-FFF2-40B4-BE49-F238E27FC236}">
                    <a16:creationId xmlns:a16="http://schemas.microsoft.com/office/drawing/2014/main" id="{E70E09A0-AB7E-BF73-A3FD-3C9BCAA2F6D8}"/>
                  </a:ext>
                </a:extLst>
              </p:cNvPr>
              <p:cNvGrpSpPr/>
              <p:nvPr/>
            </p:nvGrpSpPr>
            <p:grpSpPr>
              <a:xfrm>
                <a:off x="8403240" y="3878823"/>
                <a:ext cx="1315066" cy="344007"/>
                <a:chOff x="5385430" y="6005339"/>
                <a:chExt cx="1315066" cy="344007"/>
              </a:xfrm>
            </p:grpSpPr>
            <p:sp>
              <p:nvSpPr>
                <p:cNvPr id="573" name="Блок-схема: ручной ввод 572">
                  <a:extLst>
                    <a:ext uri="{FF2B5EF4-FFF2-40B4-BE49-F238E27FC236}">
                      <a16:creationId xmlns:a16="http://schemas.microsoft.com/office/drawing/2014/main" id="{262EDAD0-2E26-8D0F-C7CB-417D73B26788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574" name="Прямоугольник 573">
                  <a:extLst>
                    <a:ext uri="{FF2B5EF4-FFF2-40B4-BE49-F238E27FC236}">
                      <a16:creationId xmlns:a16="http://schemas.microsoft.com/office/drawing/2014/main" id="{B14EC8AD-D3D4-422C-C4EB-6CBCC6B9E3AB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75" name="Прямая соединительная линия 574">
                  <a:extLst>
                    <a:ext uri="{FF2B5EF4-FFF2-40B4-BE49-F238E27FC236}">
                      <a16:creationId xmlns:a16="http://schemas.microsoft.com/office/drawing/2014/main" id="{24F2C2C9-2406-47A8-B5E6-3C042FCCEE6F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5" name="Блок-схема: ручной ввод 544">
                <a:extLst>
                  <a:ext uri="{FF2B5EF4-FFF2-40B4-BE49-F238E27FC236}">
                    <a16:creationId xmlns:a16="http://schemas.microsoft.com/office/drawing/2014/main" id="{6E841B25-7F35-8924-E41C-FE6983516CC4}"/>
                  </a:ext>
                </a:extLst>
              </p:cNvPr>
              <p:cNvSpPr/>
              <p:nvPr/>
            </p:nvSpPr>
            <p:spPr>
              <a:xfrm>
                <a:off x="8738906" y="4405667"/>
                <a:ext cx="578104" cy="344007"/>
              </a:xfrm>
              <a:prstGeom prst="flowChartManualInpu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46" name="Прямоугольник 545">
                <a:extLst>
                  <a:ext uri="{FF2B5EF4-FFF2-40B4-BE49-F238E27FC236}">
                    <a16:creationId xmlns:a16="http://schemas.microsoft.com/office/drawing/2014/main" id="{A80847DC-2320-B18B-25A8-5E35E776014A}"/>
                  </a:ext>
                </a:extLst>
              </p:cNvPr>
              <p:cNvSpPr/>
              <p:nvPr/>
            </p:nvSpPr>
            <p:spPr>
              <a:xfrm>
                <a:off x="8403240" y="4527979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47" name="Прямая соединительная линия 546">
                <a:extLst>
                  <a:ext uri="{FF2B5EF4-FFF2-40B4-BE49-F238E27FC236}">
                    <a16:creationId xmlns:a16="http://schemas.microsoft.com/office/drawing/2014/main" id="{3552E5E8-9F6F-E412-E827-A9A3AF07A915}"/>
                  </a:ext>
                </a:extLst>
              </p:cNvPr>
              <p:cNvCxnSpPr/>
              <p:nvPr/>
            </p:nvCxnSpPr>
            <p:spPr>
              <a:xfrm flipV="1">
                <a:off x="9308305" y="4577670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8" name="TextBox 547">
                <a:extLst>
                  <a:ext uri="{FF2B5EF4-FFF2-40B4-BE49-F238E27FC236}">
                    <a16:creationId xmlns:a16="http://schemas.microsoft.com/office/drawing/2014/main" id="{C9187C8A-0E7A-B999-5CC9-571555AFAFE2}"/>
                  </a:ext>
                </a:extLst>
              </p:cNvPr>
              <p:cNvSpPr txBox="1"/>
              <p:nvPr/>
            </p:nvSpPr>
            <p:spPr>
              <a:xfrm>
                <a:off x="9625169" y="3850771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70C0"/>
                    </a:solidFill>
                  </a:rPr>
                  <a:t>+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5</a:t>
                </a:r>
                <a:r>
                  <a:rPr lang="ru-RU" sz="2000" b="1" dirty="0">
                    <a:solidFill>
                      <a:srgbClr val="0070C0"/>
                    </a:solidFill>
                  </a:rPr>
                  <a:t> В</a:t>
                </a:r>
              </a:p>
            </p:txBody>
          </p:sp>
          <p:sp>
            <p:nvSpPr>
              <p:cNvPr id="549" name="TextBox 548">
                <a:extLst>
                  <a:ext uri="{FF2B5EF4-FFF2-40B4-BE49-F238E27FC236}">
                    <a16:creationId xmlns:a16="http://schemas.microsoft.com/office/drawing/2014/main" id="{AE81D367-8A68-16C2-BF3B-B2273821AB9E}"/>
                  </a:ext>
                </a:extLst>
              </p:cNvPr>
              <p:cNvSpPr txBox="1"/>
              <p:nvPr/>
            </p:nvSpPr>
            <p:spPr>
              <a:xfrm>
                <a:off x="9656505" y="4377615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70C0"/>
                    </a:solidFill>
                  </a:rPr>
                  <a:t>GND</a:t>
                </a:r>
                <a:endParaRPr lang="ru-RU" sz="20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50" name="Прямоугольник 549">
                <a:extLst>
                  <a:ext uri="{FF2B5EF4-FFF2-40B4-BE49-F238E27FC236}">
                    <a16:creationId xmlns:a16="http://schemas.microsoft.com/office/drawing/2014/main" id="{0AAD5A11-06AE-59CD-95AC-27C1632E272D}"/>
                  </a:ext>
                </a:extLst>
              </p:cNvPr>
              <p:cNvSpPr/>
              <p:nvPr/>
            </p:nvSpPr>
            <p:spPr>
              <a:xfrm rot="10800000">
                <a:off x="10864077" y="4554024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51" name="Прямая соединительная линия 550">
                <a:extLst>
                  <a:ext uri="{FF2B5EF4-FFF2-40B4-BE49-F238E27FC236}">
                    <a16:creationId xmlns:a16="http://schemas.microsoft.com/office/drawing/2014/main" id="{4F2A5963-61EA-1DF8-83AA-3573F7E0781F}"/>
                  </a:ext>
                </a:extLst>
              </p:cNvPr>
              <p:cNvCxnSpPr>
                <a:stCxn id="550" idx="3"/>
              </p:cNvCxnSpPr>
              <p:nvPr/>
            </p:nvCxnSpPr>
            <p:spPr>
              <a:xfrm rot="10800000" flipV="1">
                <a:off x="10454076" y="4594535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2" name="TextBox 551">
                <a:extLst>
                  <a:ext uri="{FF2B5EF4-FFF2-40B4-BE49-F238E27FC236}">
                    <a16:creationId xmlns:a16="http://schemas.microsoft.com/office/drawing/2014/main" id="{56830FA4-2B15-D9EE-1A70-CCEC360DCED1}"/>
                  </a:ext>
                </a:extLst>
              </p:cNvPr>
              <p:cNvSpPr txBox="1"/>
              <p:nvPr/>
            </p:nvSpPr>
            <p:spPr>
              <a:xfrm>
                <a:off x="11199551" y="3854686"/>
                <a:ext cx="5999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5V</a:t>
                </a:r>
                <a:endParaRPr lang="ru-RU" sz="2000" b="1" dirty="0"/>
              </a:p>
            </p:txBody>
          </p:sp>
          <p:sp>
            <p:nvSpPr>
              <p:cNvPr id="553" name="TextBox 552">
                <a:extLst>
                  <a:ext uri="{FF2B5EF4-FFF2-40B4-BE49-F238E27FC236}">
                    <a16:creationId xmlns:a16="http://schemas.microsoft.com/office/drawing/2014/main" id="{1E5EAEC9-D9DA-69BD-72F6-5DECB53ECB71}"/>
                  </a:ext>
                </a:extLst>
              </p:cNvPr>
              <p:cNvSpPr txBox="1"/>
              <p:nvPr/>
            </p:nvSpPr>
            <p:spPr>
              <a:xfrm>
                <a:off x="11230857" y="4409582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GND</a:t>
                </a:r>
                <a:endParaRPr lang="ru-RU" sz="2000" b="1" dirty="0"/>
              </a:p>
            </p:txBody>
          </p:sp>
          <p:grpSp>
            <p:nvGrpSpPr>
              <p:cNvPr id="554" name="Группа 553">
                <a:extLst>
                  <a:ext uri="{FF2B5EF4-FFF2-40B4-BE49-F238E27FC236}">
                    <a16:creationId xmlns:a16="http://schemas.microsoft.com/office/drawing/2014/main" id="{0CA63E50-003B-6633-A522-85B973E00F7E}"/>
                  </a:ext>
                </a:extLst>
              </p:cNvPr>
              <p:cNvGrpSpPr/>
              <p:nvPr/>
            </p:nvGrpSpPr>
            <p:grpSpPr>
              <a:xfrm>
                <a:off x="4522062" y="3824104"/>
                <a:ext cx="3691579" cy="1021724"/>
                <a:chOff x="4521744" y="4001135"/>
                <a:chExt cx="3691579" cy="1021724"/>
              </a:xfrm>
            </p:grpSpPr>
            <p:grpSp>
              <p:nvGrpSpPr>
                <p:cNvPr id="555" name="Группа 554">
                  <a:extLst>
                    <a:ext uri="{FF2B5EF4-FFF2-40B4-BE49-F238E27FC236}">
                      <a16:creationId xmlns:a16="http://schemas.microsoft.com/office/drawing/2014/main" id="{A6700E74-7F03-2869-C4CC-EA73CAD8CD20}"/>
                    </a:ext>
                  </a:extLst>
                </p:cNvPr>
                <p:cNvGrpSpPr/>
                <p:nvPr/>
              </p:nvGrpSpPr>
              <p:grpSpPr>
                <a:xfrm>
                  <a:off x="4538331" y="4622749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70" name="Блок-схема: ручной ввод 569">
                    <a:extLst>
                      <a:ext uri="{FF2B5EF4-FFF2-40B4-BE49-F238E27FC236}">
                        <a16:creationId xmlns:a16="http://schemas.microsoft.com/office/drawing/2014/main" id="{B7BB2748-1FB3-5C20-0C16-E764DC98F0FC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571" name="Прямоугольник 570">
                    <a:extLst>
                      <a:ext uri="{FF2B5EF4-FFF2-40B4-BE49-F238E27FC236}">
                        <a16:creationId xmlns:a16="http://schemas.microsoft.com/office/drawing/2014/main" id="{FF82DD96-06FB-7C3B-10B1-E310AFB42AC0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72" name="Прямая соединительная линия 571">
                    <a:extLst>
                      <a:ext uri="{FF2B5EF4-FFF2-40B4-BE49-F238E27FC236}">
                        <a16:creationId xmlns:a16="http://schemas.microsoft.com/office/drawing/2014/main" id="{DE379CD2-24C9-413F-3B74-9A26712D8EC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56" name="TextBox 555">
                  <a:extLst>
                    <a:ext uri="{FF2B5EF4-FFF2-40B4-BE49-F238E27FC236}">
                      <a16:creationId xmlns:a16="http://schemas.microsoft.com/office/drawing/2014/main" id="{7C04616B-E81A-C48A-D5A4-E3AEAF92AF3A}"/>
                    </a:ext>
                  </a:extLst>
                </p:cNvPr>
                <p:cNvSpPr txBox="1"/>
                <p:nvPr/>
              </p:nvSpPr>
              <p:spPr>
                <a:xfrm>
                  <a:off x="5791596" y="4594697"/>
                  <a:ext cx="82890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solidFill>
                        <a:srgbClr val="00B050"/>
                      </a:solidFill>
                    </a:rPr>
                    <a:t>GND</a:t>
                  </a:r>
                  <a:endParaRPr lang="ru-RU" sz="2000" b="1" dirty="0">
                    <a:solidFill>
                      <a:srgbClr val="00B050"/>
                    </a:solidFill>
                  </a:endParaRPr>
                </a:p>
              </p:txBody>
            </p:sp>
            <p:grpSp>
              <p:nvGrpSpPr>
                <p:cNvPr id="557" name="Группа 556">
                  <a:extLst>
                    <a:ext uri="{FF2B5EF4-FFF2-40B4-BE49-F238E27FC236}">
                      <a16:creationId xmlns:a16="http://schemas.microsoft.com/office/drawing/2014/main" id="{92A3EFDF-B4C6-B1E7-A03C-21D4165BF120}"/>
                    </a:ext>
                  </a:extLst>
                </p:cNvPr>
                <p:cNvGrpSpPr/>
                <p:nvPr/>
              </p:nvGrpSpPr>
              <p:grpSpPr>
                <a:xfrm rot="10800000">
                  <a:off x="6559157" y="4758657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568" name="Прямоугольник 567">
                    <a:extLst>
                      <a:ext uri="{FF2B5EF4-FFF2-40B4-BE49-F238E27FC236}">
                        <a16:creationId xmlns:a16="http://schemas.microsoft.com/office/drawing/2014/main" id="{75ADDA1C-0335-536A-7621-E62BFF1332BA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9" name="Прямая соединительная линия 568">
                    <a:extLst>
                      <a:ext uri="{FF2B5EF4-FFF2-40B4-BE49-F238E27FC236}">
                        <a16:creationId xmlns:a16="http://schemas.microsoft.com/office/drawing/2014/main" id="{C4276391-0E87-D598-D20D-69FE9F776D52}"/>
                      </a:ext>
                    </a:extLst>
                  </p:cNvPr>
                  <p:cNvCxnSpPr>
                    <a:stCxn id="568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58" name="TextBox 557">
                  <a:extLst>
                    <a:ext uri="{FF2B5EF4-FFF2-40B4-BE49-F238E27FC236}">
                      <a16:creationId xmlns:a16="http://schemas.microsoft.com/office/drawing/2014/main" id="{30DEB221-01C4-C761-96F1-66EDAD1B311C}"/>
                    </a:ext>
                  </a:extLst>
                </p:cNvPr>
                <p:cNvSpPr txBox="1"/>
                <p:nvPr/>
              </p:nvSpPr>
              <p:spPr>
                <a:xfrm>
                  <a:off x="7376236" y="4622749"/>
                  <a:ext cx="75616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GND</a:t>
                  </a:r>
                  <a:endParaRPr lang="ru-RU" sz="2000" b="1" dirty="0"/>
                </a:p>
              </p:txBody>
            </p:sp>
            <p:grpSp>
              <p:nvGrpSpPr>
                <p:cNvPr id="559" name="Группа 558">
                  <a:extLst>
                    <a:ext uri="{FF2B5EF4-FFF2-40B4-BE49-F238E27FC236}">
                      <a16:creationId xmlns:a16="http://schemas.microsoft.com/office/drawing/2014/main" id="{99BF89E4-E936-F2E6-A5DE-8A5D8CA612E0}"/>
                    </a:ext>
                  </a:extLst>
                </p:cNvPr>
                <p:cNvGrpSpPr/>
                <p:nvPr/>
              </p:nvGrpSpPr>
              <p:grpSpPr>
                <a:xfrm>
                  <a:off x="4521744" y="4028568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65" name="Блок-схема: ручной ввод 564">
                    <a:extLst>
                      <a:ext uri="{FF2B5EF4-FFF2-40B4-BE49-F238E27FC236}">
                        <a16:creationId xmlns:a16="http://schemas.microsoft.com/office/drawing/2014/main" id="{238AFBDA-E304-0BC0-C8CD-FAD28363A88A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566" name="Прямоугольник 565">
                    <a:extLst>
                      <a:ext uri="{FF2B5EF4-FFF2-40B4-BE49-F238E27FC236}">
                        <a16:creationId xmlns:a16="http://schemas.microsoft.com/office/drawing/2014/main" id="{5B56C048-423E-E05D-823F-2AF46A93EF56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7" name="Прямая соединительная линия 566">
                    <a:extLst>
                      <a:ext uri="{FF2B5EF4-FFF2-40B4-BE49-F238E27FC236}">
                        <a16:creationId xmlns:a16="http://schemas.microsoft.com/office/drawing/2014/main" id="{59875C1F-BC30-44D4-5AA8-EA10EFCE6B1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0" name="TextBox 559">
                  <a:extLst>
                    <a:ext uri="{FF2B5EF4-FFF2-40B4-BE49-F238E27FC236}">
                      <a16:creationId xmlns:a16="http://schemas.microsoft.com/office/drawing/2014/main" id="{DB81E7AD-E2E6-4BC4-4882-27DBF4A58460}"/>
                    </a:ext>
                  </a:extLst>
                </p:cNvPr>
                <p:cNvSpPr txBox="1"/>
                <p:nvPr/>
              </p:nvSpPr>
              <p:spPr>
                <a:xfrm>
                  <a:off x="5750923" y="4001135"/>
                  <a:ext cx="82890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000" b="1" dirty="0">
                      <a:solidFill>
                        <a:srgbClr val="00B050"/>
                      </a:solidFill>
                    </a:rPr>
                    <a:t>+7 В</a:t>
                  </a:r>
                </a:p>
              </p:txBody>
            </p:sp>
            <p:grpSp>
              <p:nvGrpSpPr>
                <p:cNvPr id="561" name="Группа 560">
                  <a:extLst>
                    <a:ext uri="{FF2B5EF4-FFF2-40B4-BE49-F238E27FC236}">
                      <a16:creationId xmlns:a16="http://schemas.microsoft.com/office/drawing/2014/main" id="{0D42EE3A-34B7-B67C-F323-65F3FBF51932}"/>
                    </a:ext>
                  </a:extLst>
                </p:cNvPr>
                <p:cNvGrpSpPr/>
                <p:nvPr/>
              </p:nvGrpSpPr>
              <p:grpSpPr>
                <a:xfrm rot="10800000">
                  <a:off x="6558811" y="4177765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563" name="Прямоугольник 562">
                    <a:extLst>
                      <a:ext uri="{FF2B5EF4-FFF2-40B4-BE49-F238E27FC236}">
                        <a16:creationId xmlns:a16="http://schemas.microsoft.com/office/drawing/2014/main" id="{9BA2F3D0-C043-D306-3F97-F52A06D253B7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564" name="Прямая соединительная линия 563">
                    <a:extLst>
                      <a:ext uri="{FF2B5EF4-FFF2-40B4-BE49-F238E27FC236}">
                        <a16:creationId xmlns:a16="http://schemas.microsoft.com/office/drawing/2014/main" id="{BE94D8DA-8E29-9016-35E0-65127D97F525}"/>
                      </a:ext>
                    </a:extLst>
                  </p:cNvPr>
                  <p:cNvCxnSpPr>
                    <a:stCxn id="563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2" name="TextBox 561">
                  <a:extLst>
                    <a:ext uri="{FF2B5EF4-FFF2-40B4-BE49-F238E27FC236}">
                      <a16:creationId xmlns:a16="http://schemas.microsoft.com/office/drawing/2014/main" id="{BEEDB12E-12A9-947E-D6CE-315CEF98CCAC}"/>
                    </a:ext>
                  </a:extLst>
                </p:cNvPr>
                <p:cNvSpPr txBox="1"/>
                <p:nvPr/>
              </p:nvSpPr>
              <p:spPr>
                <a:xfrm>
                  <a:off x="7284164" y="4024649"/>
                  <a:ext cx="92915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/>
                    <a:t>+6V</a:t>
                  </a:r>
                  <a:endParaRPr lang="ru-RU" sz="2000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67444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5F5D1-A20A-D612-7B87-AF4216806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D7D79A-36B2-1267-D1DA-6359098E2178}"/>
              </a:ext>
            </a:extLst>
          </p:cNvPr>
          <p:cNvSpPr txBox="1"/>
          <p:nvPr/>
        </p:nvSpPr>
        <p:spPr>
          <a:xfrm>
            <a:off x="1982838" y="103668"/>
            <a:ext cx="840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Обозначения измерительного оборудования</a:t>
            </a:r>
          </a:p>
        </p:txBody>
      </p:sp>
      <p:grpSp>
        <p:nvGrpSpPr>
          <p:cNvPr id="169" name="Группа 168">
            <a:extLst>
              <a:ext uri="{FF2B5EF4-FFF2-40B4-BE49-F238E27FC236}">
                <a16:creationId xmlns:a16="http://schemas.microsoft.com/office/drawing/2014/main" id="{8D643A76-F551-A871-227B-7217A3F29EEF}"/>
              </a:ext>
            </a:extLst>
          </p:cNvPr>
          <p:cNvGrpSpPr/>
          <p:nvPr/>
        </p:nvGrpSpPr>
        <p:grpSpPr>
          <a:xfrm>
            <a:off x="1982838" y="1543664"/>
            <a:ext cx="1474839" cy="857619"/>
            <a:chOff x="1982838" y="1543664"/>
            <a:chExt cx="1474839" cy="857619"/>
          </a:xfrm>
        </p:grpSpPr>
        <p:sp>
          <p:nvSpPr>
            <p:cNvPr id="2" name="Прямоугольник: скругленные углы 1">
              <a:extLst>
                <a:ext uri="{FF2B5EF4-FFF2-40B4-BE49-F238E27FC236}">
                  <a16:creationId xmlns:a16="http://schemas.microsoft.com/office/drawing/2014/main" id="{4B636990-650C-4784-69CB-A9AB69B754E0}"/>
                </a:ext>
              </a:extLst>
            </p:cNvPr>
            <p:cNvSpPr/>
            <p:nvPr/>
          </p:nvSpPr>
          <p:spPr>
            <a:xfrm>
              <a:off x="1982838" y="1543664"/>
              <a:ext cx="1474839" cy="77674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CDE1F23F-3E71-4A73-56AB-08601A379A17}"/>
                </a:ext>
              </a:extLst>
            </p:cNvPr>
            <p:cNvSpPr/>
            <p:nvPr/>
          </p:nvSpPr>
          <p:spPr>
            <a:xfrm>
              <a:off x="2195461" y="2320413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2F90D421-D365-7B09-D1C9-FA86A34A8AAC}"/>
                </a:ext>
              </a:extLst>
            </p:cNvPr>
            <p:cNvSpPr/>
            <p:nvPr/>
          </p:nvSpPr>
          <p:spPr>
            <a:xfrm>
              <a:off x="3114941" y="2320413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1A139C65-6B9B-E343-7E38-A487FB885585}"/>
                </a:ext>
              </a:extLst>
            </p:cNvPr>
            <p:cNvSpPr/>
            <p:nvPr/>
          </p:nvSpPr>
          <p:spPr>
            <a:xfrm>
              <a:off x="2834945" y="1721218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C6354B02-FE76-A234-BBF3-0FE34DB8DC92}"/>
                </a:ext>
              </a:extLst>
            </p:cNvPr>
            <p:cNvSpPr/>
            <p:nvPr/>
          </p:nvSpPr>
          <p:spPr>
            <a:xfrm>
              <a:off x="2113545" y="1683098"/>
              <a:ext cx="619125" cy="4036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1C8FB963-09E3-9CDB-5CAB-987348A902E6}"/>
                </a:ext>
              </a:extLst>
            </p:cNvPr>
            <p:cNvSpPr/>
            <p:nvPr/>
          </p:nvSpPr>
          <p:spPr>
            <a:xfrm>
              <a:off x="3013709" y="1721218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83D9BBAE-70E6-426C-1B9B-D7512E7DC6EB}"/>
                </a:ext>
              </a:extLst>
            </p:cNvPr>
            <p:cNvSpPr/>
            <p:nvPr/>
          </p:nvSpPr>
          <p:spPr>
            <a:xfrm>
              <a:off x="3195197" y="1721218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2B63E116-C030-8737-B035-FBBDC1374DDC}"/>
                </a:ext>
              </a:extLst>
            </p:cNvPr>
            <p:cNvSpPr/>
            <p:nvPr/>
          </p:nvSpPr>
          <p:spPr>
            <a:xfrm>
              <a:off x="2834945" y="1898772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DCD46439-8B71-EA56-8D8F-5ED985C31CEB}"/>
                </a:ext>
              </a:extLst>
            </p:cNvPr>
            <p:cNvSpPr/>
            <p:nvPr/>
          </p:nvSpPr>
          <p:spPr>
            <a:xfrm>
              <a:off x="3013709" y="1898772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DCDD2CC9-F0C1-18A3-6940-379A151CCE39}"/>
                </a:ext>
              </a:extLst>
            </p:cNvPr>
            <p:cNvSpPr/>
            <p:nvPr/>
          </p:nvSpPr>
          <p:spPr>
            <a:xfrm>
              <a:off x="3195197" y="1898772"/>
              <a:ext cx="101232" cy="9144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9F0563A-F460-58F9-B3BF-B2A0764427D6}"/>
                </a:ext>
              </a:extLst>
            </p:cNvPr>
            <p:cNvSpPr/>
            <p:nvPr/>
          </p:nvSpPr>
          <p:spPr>
            <a:xfrm>
              <a:off x="2317381" y="218071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06394E16-ED8B-24D1-E989-5BB1E0FA7B49}"/>
                </a:ext>
              </a:extLst>
            </p:cNvPr>
            <p:cNvSpPr/>
            <p:nvPr/>
          </p:nvSpPr>
          <p:spPr>
            <a:xfrm>
              <a:off x="2852357" y="2167767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id="{B4BF3F26-3EB6-BCA0-D790-6CED92C803D5}"/>
                </a:ext>
              </a:extLst>
            </p:cNvPr>
            <p:cNvSpPr/>
            <p:nvPr/>
          </p:nvSpPr>
          <p:spPr>
            <a:xfrm>
              <a:off x="2966289" y="2167767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id="{9149BE24-74CC-7B01-9A72-9B926D29CE29}"/>
                </a:ext>
              </a:extLst>
            </p:cNvPr>
            <p:cNvSpPr/>
            <p:nvPr/>
          </p:nvSpPr>
          <p:spPr>
            <a:xfrm>
              <a:off x="3083171" y="2167767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6D40E95C-8396-BFF7-703B-794B7CAA7441}"/>
                </a:ext>
              </a:extLst>
            </p:cNvPr>
            <p:cNvSpPr/>
            <p:nvPr/>
          </p:nvSpPr>
          <p:spPr>
            <a:xfrm>
              <a:off x="3202297" y="2167767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43141081-B765-B4DC-110E-E68EED0034D8}"/>
                </a:ext>
              </a:extLst>
            </p:cNvPr>
            <p:cNvSpPr/>
            <p:nvPr/>
          </p:nvSpPr>
          <p:spPr>
            <a:xfrm>
              <a:off x="2159695" y="2171659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2B4A751F-E291-7EEC-B1CE-B04A8740C6EA}"/>
                </a:ext>
              </a:extLst>
            </p:cNvPr>
            <p:cNvSpPr/>
            <p:nvPr/>
          </p:nvSpPr>
          <p:spPr>
            <a:xfrm>
              <a:off x="2436739" y="218071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813CF625-FB16-EC9E-CB1F-2F83E27BC73E}"/>
                </a:ext>
              </a:extLst>
            </p:cNvPr>
            <p:cNvSpPr/>
            <p:nvPr/>
          </p:nvSpPr>
          <p:spPr>
            <a:xfrm>
              <a:off x="2556097" y="218071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id="{1CA3BDAE-EA6D-AEB4-9842-70A1E517460D}"/>
                </a:ext>
              </a:extLst>
            </p:cNvPr>
            <p:cNvSpPr/>
            <p:nvPr/>
          </p:nvSpPr>
          <p:spPr bwMode="auto">
            <a:xfrm rot="20959848">
              <a:off x="2241546" y="1751820"/>
              <a:ext cx="354135" cy="252068"/>
            </a:xfrm>
            <a:custGeom>
              <a:avLst/>
              <a:gdLst>
                <a:gd name="connsiteX0" fmla="*/ 0 w 375920"/>
                <a:gd name="connsiteY0" fmla="*/ 41814 h 83355"/>
                <a:gd name="connsiteX1" fmla="*/ 101600 w 375920"/>
                <a:gd name="connsiteY1" fmla="*/ 1174 h 83355"/>
                <a:gd name="connsiteX2" fmla="*/ 259080 w 375920"/>
                <a:gd name="connsiteY2" fmla="*/ 82454 h 83355"/>
                <a:gd name="connsiteX3" fmla="*/ 375920 w 375920"/>
                <a:gd name="connsiteY3" fmla="*/ 46894 h 83355"/>
                <a:gd name="connsiteX4" fmla="*/ 375920 w 375920"/>
                <a:gd name="connsiteY4" fmla="*/ 46894 h 83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920" h="83355">
                  <a:moveTo>
                    <a:pt x="0" y="41814"/>
                  </a:moveTo>
                  <a:cubicBezTo>
                    <a:pt x="29210" y="18107"/>
                    <a:pt x="58420" y="-5599"/>
                    <a:pt x="101600" y="1174"/>
                  </a:cubicBezTo>
                  <a:cubicBezTo>
                    <a:pt x="144780" y="7947"/>
                    <a:pt x="213360" y="74834"/>
                    <a:pt x="259080" y="82454"/>
                  </a:cubicBezTo>
                  <a:cubicBezTo>
                    <a:pt x="304800" y="90074"/>
                    <a:pt x="375920" y="46894"/>
                    <a:pt x="375920" y="46894"/>
                  </a:cubicBezTo>
                  <a:lnTo>
                    <a:pt x="375920" y="46894"/>
                  </a:ln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5" name="Группа 154">
            <a:extLst>
              <a:ext uri="{FF2B5EF4-FFF2-40B4-BE49-F238E27FC236}">
                <a16:creationId xmlns:a16="http://schemas.microsoft.com/office/drawing/2014/main" id="{4BB3E945-F31D-BFAD-B743-D74D4AC29917}"/>
              </a:ext>
            </a:extLst>
          </p:cNvPr>
          <p:cNvGrpSpPr/>
          <p:nvPr/>
        </p:nvGrpSpPr>
        <p:grpSpPr>
          <a:xfrm>
            <a:off x="4708012" y="2133600"/>
            <a:ext cx="1474839" cy="336509"/>
            <a:chOff x="4708012" y="2133600"/>
            <a:chExt cx="1474839" cy="336509"/>
          </a:xfrm>
        </p:grpSpPr>
        <p:sp>
          <p:nvSpPr>
            <p:cNvPr id="28" name="Прямоугольник: скругленные углы 27">
              <a:extLst>
                <a:ext uri="{FF2B5EF4-FFF2-40B4-BE49-F238E27FC236}">
                  <a16:creationId xmlns:a16="http://schemas.microsoft.com/office/drawing/2014/main" id="{C474E567-EDFB-1B3D-34D5-5A3082A5899C}"/>
                </a:ext>
              </a:extLst>
            </p:cNvPr>
            <p:cNvSpPr/>
            <p:nvPr/>
          </p:nvSpPr>
          <p:spPr>
            <a:xfrm>
              <a:off x="4708012" y="2133600"/>
              <a:ext cx="1474839" cy="25563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DB2003EF-87B1-A5F3-D30D-43468365893A}"/>
                </a:ext>
              </a:extLst>
            </p:cNvPr>
            <p:cNvSpPr/>
            <p:nvPr/>
          </p:nvSpPr>
          <p:spPr>
            <a:xfrm>
              <a:off x="4920635" y="2389239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0D5B049B-9D0E-BB03-8A22-4D693720BFE5}"/>
                </a:ext>
              </a:extLst>
            </p:cNvPr>
            <p:cNvSpPr/>
            <p:nvPr/>
          </p:nvSpPr>
          <p:spPr>
            <a:xfrm>
              <a:off x="5840115" y="2389239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4E824A3F-20FF-365B-59B2-09EA3E5BA400}"/>
                </a:ext>
              </a:extLst>
            </p:cNvPr>
            <p:cNvSpPr/>
            <p:nvPr/>
          </p:nvSpPr>
          <p:spPr>
            <a:xfrm>
              <a:off x="5042555" y="2249538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>
              <a:extLst>
                <a:ext uri="{FF2B5EF4-FFF2-40B4-BE49-F238E27FC236}">
                  <a16:creationId xmlns:a16="http://schemas.microsoft.com/office/drawing/2014/main" id="{1084DA48-5545-10A7-1BF9-9529F26E8FF4}"/>
                </a:ext>
              </a:extLst>
            </p:cNvPr>
            <p:cNvSpPr/>
            <p:nvPr/>
          </p:nvSpPr>
          <p:spPr>
            <a:xfrm>
              <a:off x="5577531" y="2236593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extLst>
                <a:ext uri="{FF2B5EF4-FFF2-40B4-BE49-F238E27FC236}">
                  <a16:creationId xmlns:a16="http://schemas.microsoft.com/office/drawing/2014/main" id="{7558E6E5-DD2E-28DB-A8C8-1A6DF5EE773F}"/>
                </a:ext>
              </a:extLst>
            </p:cNvPr>
            <p:cNvSpPr/>
            <p:nvPr/>
          </p:nvSpPr>
          <p:spPr>
            <a:xfrm>
              <a:off x="5691463" y="2236593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>
              <a:extLst>
                <a:ext uri="{FF2B5EF4-FFF2-40B4-BE49-F238E27FC236}">
                  <a16:creationId xmlns:a16="http://schemas.microsoft.com/office/drawing/2014/main" id="{2F64CAF6-661F-4E28-8C54-91667BB91205}"/>
                </a:ext>
              </a:extLst>
            </p:cNvPr>
            <p:cNvSpPr/>
            <p:nvPr/>
          </p:nvSpPr>
          <p:spPr>
            <a:xfrm>
              <a:off x="5806911" y="2240485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id="{3EC14AF7-1A84-4DD7-E32B-F0DF4EB1E234}"/>
                </a:ext>
              </a:extLst>
            </p:cNvPr>
            <p:cNvSpPr/>
            <p:nvPr/>
          </p:nvSpPr>
          <p:spPr>
            <a:xfrm>
              <a:off x="5920843" y="2236593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>
              <a:extLst>
                <a:ext uri="{FF2B5EF4-FFF2-40B4-BE49-F238E27FC236}">
                  <a16:creationId xmlns:a16="http://schemas.microsoft.com/office/drawing/2014/main" id="{BB4B56DD-E0E2-F51C-0A07-FBC3867C160F}"/>
                </a:ext>
              </a:extLst>
            </p:cNvPr>
            <p:cNvSpPr/>
            <p:nvPr/>
          </p:nvSpPr>
          <p:spPr>
            <a:xfrm>
              <a:off x="4884869" y="2240485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3D4D34C9-F718-7525-B6E4-0B02C85C9F1F}"/>
                </a:ext>
              </a:extLst>
            </p:cNvPr>
            <p:cNvSpPr/>
            <p:nvPr/>
          </p:nvSpPr>
          <p:spPr>
            <a:xfrm>
              <a:off x="5161913" y="2249538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581B8040-55D5-28F7-BC08-04FE9938D1C3}"/>
                </a:ext>
              </a:extLst>
            </p:cNvPr>
            <p:cNvSpPr/>
            <p:nvPr/>
          </p:nvSpPr>
          <p:spPr>
            <a:xfrm>
              <a:off x="5281271" y="2249538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3" name="Группа 172">
            <a:extLst>
              <a:ext uri="{FF2B5EF4-FFF2-40B4-BE49-F238E27FC236}">
                <a16:creationId xmlns:a16="http://schemas.microsoft.com/office/drawing/2014/main" id="{0737139B-624B-2B55-B0B9-BC01D75327A2}"/>
              </a:ext>
            </a:extLst>
          </p:cNvPr>
          <p:cNvGrpSpPr/>
          <p:nvPr/>
        </p:nvGrpSpPr>
        <p:grpSpPr>
          <a:xfrm>
            <a:off x="7052370" y="1964915"/>
            <a:ext cx="1474839" cy="542535"/>
            <a:chOff x="5878444" y="4024598"/>
            <a:chExt cx="1474839" cy="542535"/>
          </a:xfrm>
        </p:grpSpPr>
        <p:sp>
          <p:nvSpPr>
            <p:cNvPr id="157" name="Прямоугольник: скругленные углы 156">
              <a:extLst>
                <a:ext uri="{FF2B5EF4-FFF2-40B4-BE49-F238E27FC236}">
                  <a16:creationId xmlns:a16="http://schemas.microsoft.com/office/drawing/2014/main" id="{46E147C4-EFB4-F797-E112-54EFB61B18A5}"/>
                </a:ext>
              </a:extLst>
            </p:cNvPr>
            <p:cNvSpPr/>
            <p:nvPr/>
          </p:nvSpPr>
          <p:spPr>
            <a:xfrm>
              <a:off x="5878444" y="4024598"/>
              <a:ext cx="1474839" cy="461665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8" name="Прямоугольник 157">
              <a:extLst>
                <a:ext uri="{FF2B5EF4-FFF2-40B4-BE49-F238E27FC236}">
                  <a16:creationId xmlns:a16="http://schemas.microsoft.com/office/drawing/2014/main" id="{A3CBB96C-A297-62BB-3EC8-049A7C9BCDD3}"/>
                </a:ext>
              </a:extLst>
            </p:cNvPr>
            <p:cNvSpPr/>
            <p:nvPr/>
          </p:nvSpPr>
          <p:spPr>
            <a:xfrm>
              <a:off x="6091067" y="4486263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Прямоугольник 158">
              <a:extLst>
                <a:ext uri="{FF2B5EF4-FFF2-40B4-BE49-F238E27FC236}">
                  <a16:creationId xmlns:a16="http://schemas.microsoft.com/office/drawing/2014/main" id="{B53BF84D-5106-9C80-96A9-4170B1CE8C49}"/>
                </a:ext>
              </a:extLst>
            </p:cNvPr>
            <p:cNvSpPr/>
            <p:nvPr/>
          </p:nvSpPr>
          <p:spPr>
            <a:xfrm>
              <a:off x="7010547" y="4486263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0" name="Прямоугольник 159">
              <a:extLst>
                <a:ext uri="{FF2B5EF4-FFF2-40B4-BE49-F238E27FC236}">
                  <a16:creationId xmlns:a16="http://schemas.microsoft.com/office/drawing/2014/main" id="{9CB469D0-BEE4-1B7E-0CD8-F178207364CB}"/>
                </a:ext>
              </a:extLst>
            </p:cNvPr>
            <p:cNvSpPr/>
            <p:nvPr/>
          </p:nvSpPr>
          <p:spPr>
            <a:xfrm>
              <a:off x="5992375" y="4379173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Овал 163">
              <a:extLst>
                <a:ext uri="{FF2B5EF4-FFF2-40B4-BE49-F238E27FC236}">
                  <a16:creationId xmlns:a16="http://schemas.microsoft.com/office/drawing/2014/main" id="{736DAB01-4228-1253-C104-EF786C0934F9}"/>
                </a:ext>
              </a:extLst>
            </p:cNvPr>
            <p:cNvSpPr/>
            <p:nvPr/>
          </p:nvSpPr>
          <p:spPr>
            <a:xfrm>
              <a:off x="7167475" y="4356054"/>
              <a:ext cx="71532" cy="684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>
              <a:extLst>
                <a:ext uri="{FF2B5EF4-FFF2-40B4-BE49-F238E27FC236}">
                  <a16:creationId xmlns:a16="http://schemas.microsoft.com/office/drawing/2014/main" id="{A85EB250-1533-74C5-3432-C37ECADC0812}"/>
                </a:ext>
              </a:extLst>
            </p:cNvPr>
            <p:cNvSpPr/>
            <p:nvPr/>
          </p:nvSpPr>
          <p:spPr>
            <a:xfrm>
              <a:off x="6730516" y="4148591"/>
              <a:ext cx="157686" cy="14875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рямоугольник 165">
              <a:extLst>
                <a:ext uri="{FF2B5EF4-FFF2-40B4-BE49-F238E27FC236}">
                  <a16:creationId xmlns:a16="http://schemas.microsoft.com/office/drawing/2014/main" id="{23301D2C-2009-1FBD-C0EF-A2165932BDFB}"/>
                </a:ext>
              </a:extLst>
            </p:cNvPr>
            <p:cNvSpPr/>
            <p:nvPr/>
          </p:nvSpPr>
          <p:spPr>
            <a:xfrm>
              <a:off x="6111733" y="4379173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7" name="Прямоугольник 166">
              <a:extLst>
                <a:ext uri="{FF2B5EF4-FFF2-40B4-BE49-F238E27FC236}">
                  <a16:creationId xmlns:a16="http://schemas.microsoft.com/office/drawing/2014/main" id="{ED33D237-C7B9-AC9C-3D9F-AE42DDE86E29}"/>
                </a:ext>
              </a:extLst>
            </p:cNvPr>
            <p:cNvSpPr/>
            <p:nvPr/>
          </p:nvSpPr>
          <p:spPr>
            <a:xfrm>
              <a:off x="6231091" y="4379173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Прямоугольник 167">
              <a:extLst>
                <a:ext uri="{FF2B5EF4-FFF2-40B4-BE49-F238E27FC236}">
                  <a16:creationId xmlns:a16="http://schemas.microsoft.com/office/drawing/2014/main" id="{BD102A9F-E5A2-0AE1-5D2D-58EEFADAC868}"/>
                </a:ext>
              </a:extLst>
            </p:cNvPr>
            <p:cNvSpPr/>
            <p:nvPr/>
          </p:nvSpPr>
          <p:spPr>
            <a:xfrm>
              <a:off x="5977891" y="4128135"/>
              <a:ext cx="677772" cy="18966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500" dirty="0"/>
                <a:t>100 </a:t>
              </a:r>
              <a:r>
                <a:rPr lang="en-US" sz="500" dirty="0"/>
                <a:t>MHz, 0 dBm</a:t>
              </a:r>
              <a:endParaRPr lang="ru-RU" sz="1400" dirty="0"/>
            </a:p>
          </p:txBody>
        </p:sp>
        <p:sp>
          <p:nvSpPr>
            <p:cNvPr id="170" name="Прямоугольник 169">
              <a:extLst>
                <a:ext uri="{FF2B5EF4-FFF2-40B4-BE49-F238E27FC236}">
                  <a16:creationId xmlns:a16="http://schemas.microsoft.com/office/drawing/2014/main" id="{DDD5CCE0-71C8-EF18-4762-803AC9516EA8}"/>
                </a:ext>
              </a:extLst>
            </p:cNvPr>
            <p:cNvSpPr/>
            <p:nvPr/>
          </p:nvSpPr>
          <p:spPr>
            <a:xfrm>
              <a:off x="6350449" y="4375620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1" name="Овал 170">
              <a:extLst>
                <a:ext uri="{FF2B5EF4-FFF2-40B4-BE49-F238E27FC236}">
                  <a16:creationId xmlns:a16="http://schemas.microsoft.com/office/drawing/2014/main" id="{79E12FDB-B37C-1D63-A7AA-62602E7570C2}"/>
                </a:ext>
              </a:extLst>
            </p:cNvPr>
            <p:cNvSpPr/>
            <p:nvPr/>
          </p:nvSpPr>
          <p:spPr>
            <a:xfrm>
              <a:off x="6963056" y="4148591"/>
              <a:ext cx="157686" cy="14875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2" name="Прямоугольник 171">
              <a:extLst>
                <a:ext uri="{FF2B5EF4-FFF2-40B4-BE49-F238E27FC236}">
                  <a16:creationId xmlns:a16="http://schemas.microsoft.com/office/drawing/2014/main" id="{A8469FC0-CD0B-E3AA-AA3F-F634644FA5B4}"/>
                </a:ext>
              </a:extLst>
            </p:cNvPr>
            <p:cNvSpPr/>
            <p:nvPr/>
          </p:nvSpPr>
          <p:spPr>
            <a:xfrm>
              <a:off x="6469807" y="4375620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73367F34-BF01-8A7B-7B15-FFC0B1035E7E}"/>
              </a:ext>
            </a:extLst>
          </p:cNvPr>
          <p:cNvSpPr txBox="1"/>
          <p:nvPr/>
        </p:nvSpPr>
        <p:spPr>
          <a:xfrm>
            <a:off x="5307621" y="3764279"/>
            <a:ext cx="2284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Анализатор спектра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D1AB2ED-6EF5-B0EA-B900-701FF3875E77}"/>
              </a:ext>
            </a:extLst>
          </p:cNvPr>
          <p:cNvSpPr txBox="1"/>
          <p:nvPr/>
        </p:nvSpPr>
        <p:spPr>
          <a:xfrm>
            <a:off x="9805482" y="1351886"/>
            <a:ext cx="599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ИП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C180E82-2A15-A5CF-E6C6-7810096C244D}"/>
              </a:ext>
            </a:extLst>
          </p:cNvPr>
          <p:cNvSpPr txBox="1"/>
          <p:nvPr/>
        </p:nvSpPr>
        <p:spPr>
          <a:xfrm>
            <a:off x="1820311" y="1167220"/>
            <a:ext cx="17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Осциллограф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7875EBB-0B3D-6363-4D3E-91F9D6F9AA81}"/>
              </a:ext>
            </a:extLst>
          </p:cNvPr>
          <p:cNvSpPr txBox="1"/>
          <p:nvPr/>
        </p:nvSpPr>
        <p:spPr>
          <a:xfrm>
            <a:off x="6919097" y="1575160"/>
            <a:ext cx="1741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СВЧ-генератор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77C9782F-1C6F-0AD3-CB00-CAD8F14ECD68}"/>
              </a:ext>
            </a:extLst>
          </p:cNvPr>
          <p:cNvSpPr txBox="1"/>
          <p:nvPr/>
        </p:nvSpPr>
        <p:spPr>
          <a:xfrm>
            <a:off x="4538785" y="1747372"/>
            <a:ext cx="1741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IQ</a:t>
            </a:r>
            <a:r>
              <a:rPr lang="ru-RU" b="1" dirty="0">
                <a:solidFill>
                  <a:srgbClr val="7030A0"/>
                </a:solidFill>
              </a:rPr>
              <a:t>-генератор</a:t>
            </a:r>
          </a:p>
        </p:txBody>
      </p:sp>
      <p:grpSp>
        <p:nvGrpSpPr>
          <p:cNvPr id="248" name="Группа 247">
            <a:extLst>
              <a:ext uri="{FF2B5EF4-FFF2-40B4-BE49-F238E27FC236}">
                <a16:creationId xmlns:a16="http://schemas.microsoft.com/office/drawing/2014/main" id="{6DFC7920-F13A-8330-9DE4-3B6EA1E17441}"/>
              </a:ext>
            </a:extLst>
          </p:cNvPr>
          <p:cNvGrpSpPr/>
          <p:nvPr/>
        </p:nvGrpSpPr>
        <p:grpSpPr>
          <a:xfrm>
            <a:off x="5311553" y="4145685"/>
            <a:ext cx="2370243" cy="1337979"/>
            <a:chOff x="7475358" y="3576725"/>
            <a:chExt cx="2370243" cy="1337979"/>
          </a:xfrm>
        </p:grpSpPr>
        <p:sp>
          <p:nvSpPr>
            <p:cNvPr id="180" name="Прямоугольник: скругленные углы 179">
              <a:extLst>
                <a:ext uri="{FF2B5EF4-FFF2-40B4-BE49-F238E27FC236}">
                  <a16:creationId xmlns:a16="http://schemas.microsoft.com/office/drawing/2014/main" id="{9F1130C5-9725-2EE8-7B70-1197B93A820B}"/>
                </a:ext>
              </a:extLst>
            </p:cNvPr>
            <p:cNvSpPr/>
            <p:nvPr/>
          </p:nvSpPr>
          <p:spPr>
            <a:xfrm>
              <a:off x="7475358" y="3576725"/>
              <a:ext cx="2370243" cy="1232106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1" name="Прямоугольник 180">
              <a:extLst>
                <a:ext uri="{FF2B5EF4-FFF2-40B4-BE49-F238E27FC236}">
                  <a16:creationId xmlns:a16="http://schemas.microsoft.com/office/drawing/2014/main" id="{F8B0A360-B32D-6275-425A-61F61EF47933}"/>
                </a:ext>
              </a:extLst>
            </p:cNvPr>
            <p:cNvSpPr/>
            <p:nvPr/>
          </p:nvSpPr>
          <p:spPr>
            <a:xfrm>
              <a:off x="7809800" y="4833834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2" name="Прямоугольник 181">
              <a:extLst>
                <a:ext uri="{FF2B5EF4-FFF2-40B4-BE49-F238E27FC236}">
                  <a16:creationId xmlns:a16="http://schemas.microsoft.com/office/drawing/2014/main" id="{CD1EB1FA-A76A-8F97-04C2-20EABD1D232E}"/>
                </a:ext>
              </a:extLst>
            </p:cNvPr>
            <p:cNvSpPr/>
            <p:nvPr/>
          </p:nvSpPr>
          <p:spPr>
            <a:xfrm>
              <a:off x="9393333" y="4816830"/>
              <a:ext cx="121920" cy="80870"/>
            </a:xfrm>
            <a:prstGeom prst="rect">
              <a:avLst/>
            </a:prstGeom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Прямоугольник 183">
              <a:extLst>
                <a:ext uri="{FF2B5EF4-FFF2-40B4-BE49-F238E27FC236}">
                  <a16:creationId xmlns:a16="http://schemas.microsoft.com/office/drawing/2014/main" id="{B8C56FB2-2CFC-89DB-A99B-8379DD7F303D}"/>
                </a:ext>
              </a:extLst>
            </p:cNvPr>
            <p:cNvSpPr/>
            <p:nvPr/>
          </p:nvSpPr>
          <p:spPr>
            <a:xfrm>
              <a:off x="7615078" y="3722370"/>
              <a:ext cx="1045402" cy="76134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476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рямоугольник 189">
              <a:extLst>
                <a:ext uri="{FF2B5EF4-FFF2-40B4-BE49-F238E27FC236}">
                  <a16:creationId xmlns:a16="http://schemas.microsoft.com/office/drawing/2014/main" id="{AA113777-5E22-BD0A-DA8C-B913E01ED40E}"/>
                </a:ext>
              </a:extLst>
            </p:cNvPr>
            <p:cNvSpPr/>
            <p:nvPr/>
          </p:nvSpPr>
          <p:spPr>
            <a:xfrm>
              <a:off x="7707770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13AD56D8-1532-8F43-6684-7AC1A50AA170}"/>
                </a:ext>
              </a:extLst>
            </p:cNvPr>
            <p:cNvSpPr/>
            <p:nvPr/>
          </p:nvSpPr>
          <p:spPr>
            <a:xfrm>
              <a:off x="9413300" y="4565438"/>
              <a:ext cx="117133" cy="11227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A90AD028-C9EC-D4DD-F4E8-14D0258107F5}"/>
                </a:ext>
              </a:extLst>
            </p:cNvPr>
            <p:cNvSpPr/>
            <p:nvPr/>
          </p:nvSpPr>
          <p:spPr>
            <a:xfrm>
              <a:off x="7827128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7" name="Прямоугольник 196">
              <a:extLst>
                <a:ext uri="{FF2B5EF4-FFF2-40B4-BE49-F238E27FC236}">
                  <a16:creationId xmlns:a16="http://schemas.microsoft.com/office/drawing/2014/main" id="{C9F87EF5-71D0-72D3-D4CE-CC13D69F2945}"/>
                </a:ext>
              </a:extLst>
            </p:cNvPr>
            <p:cNvSpPr/>
            <p:nvPr/>
          </p:nvSpPr>
          <p:spPr>
            <a:xfrm>
              <a:off x="7946486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6056D3D0-30F4-29DB-609C-ACE11FF2F9A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95954" y="4251227"/>
              <a:ext cx="254" cy="13462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53A8C423-B797-4C4E-CDF8-9A507120A3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9800" y="4126971"/>
              <a:ext cx="3783" cy="25887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Прямая соединительная линия 211">
              <a:extLst>
                <a:ext uri="{FF2B5EF4-FFF2-40B4-BE49-F238E27FC236}">
                  <a16:creationId xmlns:a16="http://schemas.microsoft.com/office/drawing/2014/main" id="{6B88E600-B635-E128-67FB-6867FE985F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68947" y="4189893"/>
              <a:ext cx="254" cy="195954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98BCBDA7-B8F4-E1F3-B620-DA3BF3AD8A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0867" y="4287870"/>
              <a:ext cx="254" cy="9797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25F789BF-B111-BF27-DBBB-668E7B2D80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8653" y="3932369"/>
              <a:ext cx="26015" cy="453478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Прямая соединительная линия 218">
              <a:extLst>
                <a:ext uri="{FF2B5EF4-FFF2-40B4-BE49-F238E27FC236}">
                  <a16:creationId xmlns:a16="http://schemas.microsoft.com/office/drawing/2014/main" id="{530C69DC-7512-5786-ABD3-33788EA148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94668" y="3932369"/>
              <a:ext cx="18035" cy="453478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Прямая соединительная линия 223">
              <a:extLst>
                <a:ext uri="{FF2B5EF4-FFF2-40B4-BE49-F238E27FC236}">
                  <a16:creationId xmlns:a16="http://schemas.microsoft.com/office/drawing/2014/main" id="{5ACE66B0-4148-074B-A1D0-3B59EB03ABFC}"/>
                </a:ext>
              </a:extLst>
            </p:cNvPr>
            <p:cNvCxnSpPr>
              <a:cxnSpLocks/>
            </p:cNvCxnSpPr>
            <p:nvPr/>
          </p:nvCxnSpPr>
          <p:spPr>
            <a:xfrm>
              <a:off x="7718490" y="4385847"/>
              <a:ext cx="808719" cy="0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Прямоугольник 226">
              <a:extLst>
                <a:ext uri="{FF2B5EF4-FFF2-40B4-BE49-F238E27FC236}">
                  <a16:creationId xmlns:a16="http://schemas.microsoft.com/office/drawing/2014/main" id="{92830DF6-0FD4-AAA6-0F27-A9BFCCB90400}"/>
                </a:ext>
              </a:extLst>
            </p:cNvPr>
            <p:cNvSpPr/>
            <p:nvPr/>
          </p:nvSpPr>
          <p:spPr>
            <a:xfrm>
              <a:off x="8255288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8" name="Прямоугольник 227">
              <a:extLst>
                <a:ext uri="{FF2B5EF4-FFF2-40B4-BE49-F238E27FC236}">
                  <a16:creationId xmlns:a16="http://schemas.microsoft.com/office/drawing/2014/main" id="{40D7F9E3-84CC-8CDE-B970-7DF513E2557D}"/>
                </a:ext>
              </a:extLst>
            </p:cNvPr>
            <p:cNvSpPr/>
            <p:nvPr/>
          </p:nvSpPr>
          <p:spPr>
            <a:xfrm>
              <a:off x="8374646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9" name="Прямоугольник 228">
              <a:extLst>
                <a:ext uri="{FF2B5EF4-FFF2-40B4-BE49-F238E27FC236}">
                  <a16:creationId xmlns:a16="http://schemas.microsoft.com/office/drawing/2014/main" id="{CAA6F6A5-48AF-1D1E-95C8-39325FFB36F0}"/>
                </a:ext>
              </a:extLst>
            </p:cNvPr>
            <p:cNvSpPr/>
            <p:nvPr/>
          </p:nvSpPr>
          <p:spPr>
            <a:xfrm>
              <a:off x="8494004" y="461833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229">
              <a:extLst>
                <a:ext uri="{FF2B5EF4-FFF2-40B4-BE49-F238E27FC236}">
                  <a16:creationId xmlns:a16="http://schemas.microsoft.com/office/drawing/2014/main" id="{B6F460C0-018E-C2E3-9F02-4129D36410BA}"/>
                </a:ext>
              </a:extLst>
            </p:cNvPr>
            <p:cNvSpPr/>
            <p:nvPr/>
          </p:nvSpPr>
          <p:spPr>
            <a:xfrm>
              <a:off x="9288580" y="3754561"/>
              <a:ext cx="290173" cy="273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рямоугольник 230">
              <a:extLst>
                <a:ext uri="{FF2B5EF4-FFF2-40B4-BE49-F238E27FC236}">
                  <a16:creationId xmlns:a16="http://schemas.microsoft.com/office/drawing/2014/main" id="{47A6BD53-20FA-5583-CBEE-D2E1D95C9AEC}"/>
                </a:ext>
              </a:extLst>
            </p:cNvPr>
            <p:cNvSpPr/>
            <p:nvPr/>
          </p:nvSpPr>
          <p:spPr>
            <a:xfrm>
              <a:off x="8773357" y="3830550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Прямоугольник 231">
              <a:extLst>
                <a:ext uri="{FF2B5EF4-FFF2-40B4-BE49-F238E27FC236}">
                  <a16:creationId xmlns:a16="http://schemas.microsoft.com/office/drawing/2014/main" id="{27DA8EE7-1F83-003F-993F-883D41D9BE2C}"/>
                </a:ext>
              </a:extLst>
            </p:cNvPr>
            <p:cNvSpPr/>
            <p:nvPr/>
          </p:nvSpPr>
          <p:spPr>
            <a:xfrm>
              <a:off x="8892715" y="3830550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29521F29-BA79-C15D-8C24-953F006CF41A}"/>
                </a:ext>
              </a:extLst>
            </p:cNvPr>
            <p:cNvSpPr/>
            <p:nvPr/>
          </p:nvSpPr>
          <p:spPr>
            <a:xfrm>
              <a:off x="9012073" y="3830550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4" name="Прямоугольник 233">
              <a:extLst>
                <a:ext uri="{FF2B5EF4-FFF2-40B4-BE49-F238E27FC236}">
                  <a16:creationId xmlns:a16="http://schemas.microsoft.com/office/drawing/2014/main" id="{0DFB611F-444D-6E98-AE4E-D2E579AC574E}"/>
                </a:ext>
              </a:extLst>
            </p:cNvPr>
            <p:cNvSpPr/>
            <p:nvPr/>
          </p:nvSpPr>
          <p:spPr>
            <a:xfrm>
              <a:off x="8773357" y="396515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5" name="Прямоугольник 234">
              <a:extLst>
                <a:ext uri="{FF2B5EF4-FFF2-40B4-BE49-F238E27FC236}">
                  <a16:creationId xmlns:a16="http://schemas.microsoft.com/office/drawing/2014/main" id="{7E3912A3-2B26-4EBA-FB7B-1B2309EE94DB}"/>
                </a:ext>
              </a:extLst>
            </p:cNvPr>
            <p:cNvSpPr/>
            <p:nvPr/>
          </p:nvSpPr>
          <p:spPr>
            <a:xfrm>
              <a:off x="8892715" y="396515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рямоугольник 235">
              <a:extLst>
                <a:ext uri="{FF2B5EF4-FFF2-40B4-BE49-F238E27FC236}">
                  <a16:creationId xmlns:a16="http://schemas.microsoft.com/office/drawing/2014/main" id="{649A1ABE-A1F3-1A90-4C6D-1F99DFAE0B74}"/>
                </a:ext>
              </a:extLst>
            </p:cNvPr>
            <p:cNvSpPr/>
            <p:nvPr/>
          </p:nvSpPr>
          <p:spPr>
            <a:xfrm>
              <a:off x="9012073" y="3965152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рямоугольник 236">
              <a:extLst>
                <a:ext uri="{FF2B5EF4-FFF2-40B4-BE49-F238E27FC236}">
                  <a16:creationId xmlns:a16="http://schemas.microsoft.com/office/drawing/2014/main" id="{C9C57E6A-1B91-4E1E-EED4-4583FEE90C6F}"/>
                </a:ext>
              </a:extLst>
            </p:cNvPr>
            <p:cNvSpPr/>
            <p:nvPr/>
          </p:nvSpPr>
          <p:spPr>
            <a:xfrm>
              <a:off x="8773357" y="410411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рямоугольник 237">
              <a:extLst>
                <a:ext uri="{FF2B5EF4-FFF2-40B4-BE49-F238E27FC236}">
                  <a16:creationId xmlns:a16="http://schemas.microsoft.com/office/drawing/2014/main" id="{3B041D91-1740-B03A-9A09-EBECEA4C2DAF}"/>
                </a:ext>
              </a:extLst>
            </p:cNvPr>
            <p:cNvSpPr/>
            <p:nvPr/>
          </p:nvSpPr>
          <p:spPr>
            <a:xfrm>
              <a:off x="8892715" y="410411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рямоугольник 238">
              <a:extLst>
                <a:ext uri="{FF2B5EF4-FFF2-40B4-BE49-F238E27FC236}">
                  <a16:creationId xmlns:a16="http://schemas.microsoft.com/office/drawing/2014/main" id="{F7BF0A9A-3062-80C8-55CB-B0373C43EA19}"/>
                </a:ext>
              </a:extLst>
            </p:cNvPr>
            <p:cNvSpPr/>
            <p:nvPr/>
          </p:nvSpPr>
          <p:spPr>
            <a:xfrm>
              <a:off x="9012073" y="410411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рямоугольник 239">
              <a:extLst>
                <a:ext uri="{FF2B5EF4-FFF2-40B4-BE49-F238E27FC236}">
                  <a16:creationId xmlns:a16="http://schemas.microsoft.com/office/drawing/2014/main" id="{53BC62B9-75DB-519F-A2AA-5C1C7645BD02}"/>
                </a:ext>
              </a:extLst>
            </p:cNvPr>
            <p:cNvSpPr/>
            <p:nvPr/>
          </p:nvSpPr>
          <p:spPr>
            <a:xfrm>
              <a:off x="8773357" y="423697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рямоугольник 240">
              <a:extLst>
                <a:ext uri="{FF2B5EF4-FFF2-40B4-BE49-F238E27FC236}">
                  <a16:creationId xmlns:a16="http://schemas.microsoft.com/office/drawing/2014/main" id="{C26FA96F-18F7-B559-3888-14059CABA7EF}"/>
                </a:ext>
              </a:extLst>
            </p:cNvPr>
            <p:cNvSpPr/>
            <p:nvPr/>
          </p:nvSpPr>
          <p:spPr>
            <a:xfrm>
              <a:off x="8892715" y="423697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2" name="Прямоугольник 241">
              <a:extLst>
                <a:ext uri="{FF2B5EF4-FFF2-40B4-BE49-F238E27FC236}">
                  <a16:creationId xmlns:a16="http://schemas.microsoft.com/office/drawing/2014/main" id="{EB74ED0B-A4F0-76E8-66F2-19C4D2EDC80B}"/>
                </a:ext>
              </a:extLst>
            </p:cNvPr>
            <p:cNvSpPr/>
            <p:nvPr/>
          </p:nvSpPr>
          <p:spPr>
            <a:xfrm>
              <a:off x="9012073" y="4236971"/>
              <a:ext cx="66409" cy="4571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47" name="Группа 246">
              <a:extLst>
                <a:ext uri="{FF2B5EF4-FFF2-40B4-BE49-F238E27FC236}">
                  <a16:creationId xmlns:a16="http://schemas.microsoft.com/office/drawing/2014/main" id="{A98F8DC9-B312-CF24-153B-6D9D32F6253A}"/>
                </a:ext>
              </a:extLst>
            </p:cNvPr>
            <p:cNvGrpSpPr/>
            <p:nvPr/>
          </p:nvGrpSpPr>
          <p:grpSpPr>
            <a:xfrm>
              <a:off x="9296594" y="4175762"/>
              <a:ext cx="275372" cy="185393"/>
              <a:chOff x="9276274" y="4180842"/>
              <a:chExt cx="275372" cy="185393"/>
            </a:xfrm>
          </p:grpSpPr>
          <p:sp>
            <p:nvSpPr>
              <p:cNvPr id="243" name="Прямоугольник 242">
                <a:extLst>
                  <a:ext uri="{FF2B5EF4-FFF2-40B4-BE49-F238E27FC236}">
                    <a16:creationId xmlns:a16="http://schemas.microsoft.com/office/drawing/2014/main" id="{CC223456-E481-FA7B-DA01-1D07610173BC}"/>
                  </a:ext>
                </a:extLst>
              </p:cNvPr>
              <p:cNvSpPr/>
              <p:nvPr/>
            </p:nvSpPr>
            <p:spPr>
              <a:xfrm>
                <a:off x="9276274" y="4247435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4" name="Прямоугольник 243">
                <a:extLst>
                  <a:ext uri="{FF2B5EF4-FFF2-40B4-BE49-F238E27FC236}">
                    <a16:creationId xmlns:a16="http://schemas.microsoft.com/office/drawing/2014/main" id="{F9C277AD-20F0-007B-88A7-C6915C1E17A1}"/>
                  </a:ext>
                </a:extLst>
              </p:cNvPr>
              <p:cNvSpPr/>
              <p:nvPr/>
            </p:nvSpPr>
            <p:spPr>
              <a:xfrm>
                <a:off x="9485237" y="4247434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5" name="Прямоугольник 244">
                <a:extLst>
                  <a:ext uri="{FF2B5EF4-FFF2-40B4-BE49-F238E27FC236}">
                    <a16:creationId xmlns:a16="http://schemas.microsoft.com/office/drawing/2014/main" id="{4E7281A7-697B-5EC2-6227-5B5B0DCD1A1D}"/>
                  </a:ext>
                </a:extLst>
              </p:cNvPr>
              <p:cNvSpPr/>
              <p:nvPr/>
            </p:nvSpPr>
            <p:spPr>
              <a:xfrm>
                <a:off x="9375571" y="4180842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6" name="Прямоугольник 245">
                <a:extLst>
                  <a:ext uri="{FF2B5EF4-FFF2-40B4-BE49-F238E27FC236}">
                    <a16:creationId xmlns:a16="http://schemas.microsoft.com/office/drawing/2014/main" id="{2825C819-81E2-66E3-CFE9-00646A3853F4}"/>
                  </a:ext>
                </a:extLst>
              </p:cNvPr>
              <p:cNvSpPr/>
              <p:nvPr/>
            </p:nvSpPr>
            <p:spPr>
              <a:xfrm>
                <a:off x="9374498" y="4320516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52" name="Группа 251">
            <a:extLst>
              <a:ext uri="{FF2B5EF4-FFF2-40B4-BE49-F238E27FC236}">
                <a16:creationId xmlns:a16="http://schemas.microsoft.com/office/drawing/2014/main" id="{BD81CCF9-450C-3E22-BD1D-E45D0360EE33}"/>
              </a:ext>
            </a:extLst>
          </p:cNvPr>
          <p:cNvGrpSpPr/>
          <p:nvPr/>
        </p:nvGrpSpPr>
        <p:grpSpPr>
          <a:xfrm>
            <a:off x="9755665" y="1735798"/>
            <a:ext cx="721729" cy="776749"/>
            <a:chOff x="3848519" y="4353455"/>
            <a:chExt cx="721729" cy="776749"/>
          </a:xfrm>
        </p:grpSpPr>
        <p:grpSp>
          <p:nvGrpSpPr>
            <p:cNvPr id="154" name="Группа 153">
              <a:extLst>
                <a:ext uri="{FF2B5EF4-FFF2-40B4-BE49-F238E27FC236}">
                  <a16:creationId xmlns:a16="http://schemas.microsoft.com/office/drawing/2014/main" id="{D335707E-1F9B-DE4D-B497-CBC224C54B81}"/>
                </a:ext>
              </a:extLst>
            </p:cNvPr>
            <p:cNvGrpSpPr/>
            <p:nvPr/>
          </p:nvGrpSpPr>
          <p:grpSpPr>
            <a:xfrm>
              <a:off x="3848519" y="4353455"/>
              <a:ext cx="721729" cy="776749"/>
              <a:chOff x="3114941" y="3298744"/>
              <a:chExt cx="721729" cy="776749"/>
            </a:xfrm>
          </p:grpSpPr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0D167496-6C04-EE1E-84E4-D42DA08C14D4}"/>
                  </a:ext>
                </a:extLst>
              </p:cNvPr>
              <p:cNvSpPr/>
              <p:nvPr/>
            </p:nvSpPr>
            <p:spPr>
              <a:xfrm>
                <a:off x="3114941" y="3298744"/>
                <a:ext cx="721729" cy="7767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DD611861-08F1-6AC1-B3C8-6D369E918B41}"/>
                  </a:ext>
                </a:extLst>
              </p:cNvPr>
              <p:cNvSpPr/>
              <p:nvPr/>
            </p:nvSpPr>
            <p:spPr>
              <a:xfrm>
                <a:off x="3195197" y="3379614"/>
                <a:ext cx="340483" cy="37450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000" b="1" dirty="0">
                    <a:solidFill>
                      <a:srgbClr val="00B050"/>
                    </a:solidFill>
                  </a:rPr>
                  <a:t>5</a:t>
                </a:r>
                <a:r>
                  <a:rPr lang="en-US" sz="1000" b="1" dirty="0">
                    <a:solidFill>
                      <a:srgbClr val="00B050"/>
                    </a:solidFill>
                  </a:rPr>
                  <a:t>V </a:t>
                </a:r>
                <a:r>
                  <a:rPr lang="en-US" sz="1000" b="1" dirty="0">
                    <a:solidFill>
                      <a:srgbClr val="FF0000"/>
                    </a:solidFill>
                  </a:rPr>
                  <a:t>1A</a:t>
                </a:r>
                <a:endParaRPr lang="ru-RU" sz="1000" b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49" name="Группа 148">
                <a:extLst>
                  <a:ext uri="{FF2B5EF4-FFF2-40B4-BE49-F238E27FC236}">
                    <a16:creationId xmlns:a16="http://schemas.microsoft.com/office/drawing/2014/main" id="{97F1DE3B-CF93-DE71-F027-11594DBBE2CA}"/>
                  </a:ext>
                </a:extLst>
              </p:cNvPr>
              <p:cNvGrpSpPr/>
              <p:nvPr/>
            </p:nvGrpSpPr>
            <p:grpSpPr>
              <a:xfrm>
                <a:off x="3202297" y="3924299"/>
                <a:ext cx="327134" cy="72675"/>
                <a:chOff x="3575150" y="3934644"/>
                <a:chExt cx="417462" cy="91440"/>
              </a:xfrm>
            </p:grpSpPr>
            <p:sp>
              <p:nvSpPr>
                <p:cNvPr id="48" name="Овал 47">
                  <a:extLst>
                    <a:ext uri="{FF2B5EF4-FFF2-40B4-BE49-F238E27FC236}">
                      <a16:creationId xmlns:a16="http://schemas.microsoft.com/office/drawing/2014/main" id="{047679AC-829E-15EB-7D0D-2D441F5F90C3}"/>
                    </a:ext>
                  </a:extLst>
                </p:cNvPr>
                <p:cNvSpPr/>
                <p:nvPr/>
              </p:nvSpPr>
              <p:spPr>
                <a:xfrm>
                  <a:off x="3733265" y="3934644"/>
                  <a:ext cx="101232" cy="914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4" name="Овал 143">
                  <a:extLst>
                    <a:ext uri="{FF2B5EF4-FFF2-40B4-BE49-F238E27FC236}">
                      <a16:creationId xmlns:a16="http://schemas.microsoft.com/office/drawing/2014/main" id="{CEC67BBE-74AF-E800-1E7D-EA5F870B5D44}"/>
                    </a:ext>
                  </a:extLst>
                </p:cNvPr>
                <p:cNvSpPr/>
                <p:nvPr/>
              </p:nvSpPr>
              <p:spPr>
                <a:xfrm>
                  <a:off x="3891380" y="3934644"/>
                  <a:ext cx="101232" cy="91440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5" name="Овал 144">
                  <a:extLst>
                    <a:ext uri="{FF2B5EF4-FFF2-40B4-BE49-F238E27FC236}">
                      <a16:creationId xmlns:a16="http://schemas.microsoft.com/office/drawing/2014/main" id="{D699203A-C095-8665-0910-6CD9B8A2E7F6}"/>
                    </a:ext>
                  </a:extLst>
                </p:cNvPr>
                <p:cNvSpPr/>
                <p:nvPr/>
              </p:nvSpPr>
              <p:spPr>
                <a:xfrm>
                  <a:off x="3575150" y="3934644"/>
                  <a:ext cx="101232" cy="9144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1" name="Овал 150">
                <a:extLst>
                  <a:ext uri="{FF2B5EF4-FFF2-40B4-BE49-F238E27FC236}">
                    <a16:creationId xmlns:a16="http://schemas.microsoft.com/office/drawing/2014/main" id="{B764BCE4-3075-885B-5024-87AFD710AB05}"/>
                  </a:ext>
                </a:extLst>
              </p:cNvPr>
              <p:cNvSpPr/>
              <p:nvPr/>
            </p:nvSpPr>
            <p:spPr>
              <a:xfrm>
                <a:off x="3626678" y="3596640"/>
                <a:ext cx="121579" cy="122095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Овал 152">
                <a:extLst>
                  <a:ext uri="{FF2B5EF4-FFF2-40B4-BE49-F238E27FC236}">
                    <a16:creationId xmlns:a16="http://schemas.microsoft.com/office/drawing/2014/main" id="{A4DC4BAC-DC7B-1CB5-2272-702B740DC085}"/>
                  </a:ext>
                </a:extLst>
              </p:cNvPr>
              <p:cNvSpPr/>
              <p:nvPr/>
            </p:nvSpPr>
            <p:spPr>
              <a:xfrm>
                <a:off x="3624092" y="3429000"/>
                <a:ext cx="121579" cy="122095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51" name="Прямоугольник: скругленные углы 250">
              <a:extLst>
                <a:ext uri="{FF2B5EF4-FFF2-40B4-BE49-F238E27FC236}">
                  <a16:creationId xmlns:a16="http://schemas.microsoft.com/office/drawing/2014/main" id="{D10C6B26-9B22-D40D-464B-97CD6ECC764A}"/>
                </a:ext>
              </a:extLst>
            </p:cNvPr>
            <p:cNvSpPr/>
            <p:nvPr/>
          </p:nvSpPr>
          <p:spPr>
            <a:xfrm>
              <a:off x="4379595" y="4996815"/>
              <a:ext cx="89535" cy="45719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0" name="Группа 149">
            <a:extLst>
              <a:ext uri="{FF2B5EF4-FFF2-40B4-BE49-F238E27FC236}">
                <a16:creationId xmlns:a16="http://schemas.microsoft.com/office/drawing/2014/main" id="{8C5D8A1C-1E6B-E3C7-7DFA-52E2E9A5C50D}"/>
              </a:ext>
            </a:extLst>
          </p:cNvPr>
          <p:cNvGrpSpPr/>
          <p:nvPr/>
        </p:nvGrpSpPr>
        <p:grpSpPr>
          <a:xfrm>
            <a:off x="1806113" y="3764279"/>
            <a:ext cx="2370243" cy="1709225"/>
            <a:chOff x="1806113" y="3764279"/>
            <a:chExt cx="2370243" cy="1709225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D427072-30E3-E647-30C1-F01C2D985AF1}"/>
                </a:ext>
              </a:extLst>
            </p:cNvPr>
            <p:cNvSpPr txBox="1"/>
            <p:nvPr/>
          </p:nvSpPr>
          <p:spPr>
            <a:xfrm>
              <a:off x="1820311" y="3764279"/>
              <a:ext cx="228423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Анализатор цепей</a:t>
              </a:r>
            </a:p>
          </p:txBody>
        </p:sp>
        <p:grpSp>
          <p:nvGrpSpPr>
            <p:cNvPr id="148" name="Группа 147">
              <a:extLst>
                <a:ext uri="{FF2B5EF4-FFF2-40B4-BE49-F238E27FC236}">
                  <a16:creationId xmlns:a16="http://schemas.microsoft.com/office/drawing/2014/main" id="{1AC6D59B-201C-6587-001F-7F930D54DD10}"/>
                </a:ext>
              </a:extLst>
            </p:cNvPr>
            <p:cNvGrpSpPr/>
            <p:nvPr/>
          </p:nvGrpSpPr>
          <p:grpSpPr>
            <a:xfrm>
              <a:off x="1806113" y="4135525"/>
              <a:ext cx="2370243" cy="1337979"/>
              <a:chOff x="1806113" y="4135525"/>
              <a:chExt cx="2370243" cy="1337979"/>
            </a:xfrm>
          </p:grpSpPr>
          <p:sp>
            <p:nvSpPr>
              <p:cNvPr id="17" name="Прямоугольник: скругленные углы 16">
                <a:extLst>
                  <a:ext uri="{FF2B5EF4-FFF2-40B4-BE49-F238E27FC236}">
                    <a16:creationId xmlns:a16="http://schemas.microsoft.com/office/drawing/2014/main" id="{AA5DB265-0683-3E45-49C0-ED4F2F60C031}"/>
                  </a:ext>
                </a:extLst>
              </p:cNvPr>
              <p:cNvSpPr/>
              <p:nvPr/>
            </p:nvSpPr>
            <p:spPr>
              <a:xfrm>
                <a:off x="1806113" y="4135525"/>
                <a:ext cx="2370243" cy="1232106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345B9279-EAD1-5443-767D-5A5FEEE2F77F}"/>
                  </a:ext>
                </a:extLst>
              </p:cNvPr>
              <p:cNvSpPr/>
              <p:nvPr/>
            </p:nvSpPr>
            <p:spPr>
              <a:xfrm>
                <a:off x="2140555" y="5392634"/>
                <a:ext cx="121920" cy="80870"/>
              </a:xfrm>
              <a:prstGeom prst="rect">
                <a:avLst/>
              </a:prstGeom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A4E60141-646F-565D-E5FB-D877BDF5EBEE}"/>
                  </a:ext>
                </a:extLst>
              </p:cNvPr>
              <p:cNvSpPr/>
              <p:nvPr/>
            </p:nvSpPr>
            <p:spPr>
              <a:xfrm>
                <a:off x="3724088" y="5375630"/>
                <a:ext cx="121920" cy="80870"/>
              </a:xfrm>
              <a:prstGeom prst="rect">
                <a:avLst/>
              </a:prstGeom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43D12E68-D185-5439-1BF6-F84EB5EF7D11}"/>
                  </a:ext>
                </a:extLst>
              </p:cNvPr>
              <p:cNvSpPr/>
              <p:nvPr/>
            </p:nvSpPr>
            <p:spPr>
              <a:xfrm>
                <a:off x="1945833" y="4281170"/>
                <a:ext cx="1045402" cy="76134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476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:a16="http://schemas.microsoft.com/office/drawing/2014/main" id="{ABA16A43-DA0A-7AAE-DF3B-675F382A6C83}"/>
                  </a:ext>
                </a:extLst>
              </p:cNvPr>
              <p:cNvSpPr/>
              <p:nvPr/>
            </p:nvSpPr>
            <p:spPr>
              <a:xfrm>
                <a:off x="3724088" y="5148930"/>
                <a:ext cx="117133" cy="11227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1" name="Прямая соединительная линия 50">
                <a:extLst>
                  <a:ext uri="{FF2B5EF4-FFF2-40B4-BE49-F238E27FC236}">
                    <a16:creationId xmlns:a16="http://schemas.microsoft.com/office/drawing/2014/main" id="{B1B64C98-5157-C581-3E8F-9FE2DD80A6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401" y="4795771"/>
                <a:ext cx="181423" cy="0"/>
              </a:xfrm>
              <a:prstGeom prst="line">
                <a:avLst/>
              </a:prstGeom>
              <a:ln w="317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Овал 54">
                <a:extLst>
                  <a:ext uri="{FF2B5EF4-FFF2-40B4-BE49-F238E27FC236}">
                    <a16:creationId xmlns:a16="http://schemas.microsoft.com/office/drawing/2014/main" id="{BECFF0F5-B49D-C643-A787-A33E03474765}"/>
                  </a:ext>
                </a:extLst>
              </p:cNvPr>
              <p:cNvSpPr/>
              <p:nvPr/>
            </p:nvSpPr>
            <p:spPr>
              <a:xfrm>
                <a:off x="3619335" y="4313361"/>
                <a:ext cx="290173" cy="27356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B7C09E3D-B93D-20EE-659B-1B70EE05BC85}"/>
                  </a:ext>
                </a:extLst>
              </p:cNvPr>
              <p:cNvSpPr/>
              <p:nvPr/>
            </p:nvSpPr>
            <p:spPr>
              <a:xfrm>
                <a:off x="3104112" y="4389350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DCBB2DD3-E086-BCDC-5CE2-17294FE19E61}"/>
                  </a:ext>
                </a:extLst>
              </p:cNvPr>
              <p:cNvSpPr/>
              <p:nvPr/>
            </p:nvSpPr>
            <p:spPr>
              <a:xfrm>
                <a:off x="3223470" y="4389350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3956FDDE-760E-B765-278B-3AF6FE8DD60C}"/>
                  </a:ext>
                </a:extLst>
              </p:cNvPr>
              <p:cNvSpPr/>
              <p:nvPr/>
            </p:nvSpPr>
            <p:spPr>
              <a:xfrm>
                <a:off x="3342828" y="4389350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80138086-2A46-28F4-4B07-49DBA7924FDE}"/>
                  </a:ext>
                </a:extLst>
              </p:cNvPr>
              <p:cNvSpPr/>
              <p:nvPr/>
            </p:nvSpPr>
            <p:spPr>
              <a:xfrm>
                <a:off x="3104112" y="4523952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A50AB469-3997-4410-C202-EC324FB23262}"/>
                  </a:ext>
                </a:extLst>
              </p:cNvPr>
              <p:cNvSpPr/>
              <p:nvPr/>
            </p:nvSpPr>
            <p:spPr>
              <a:xfrm>
                <a:off x="3223470" y="4523952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07E49F0F-850E-26EB-6142-A3D0C9313031}"/>
                  </a:ext>
                </a:extLst>
              </p:cNvPr>
              <p:cNvSpPr/>
              <p:nvPr/>
            </p:nvSpPr>
            <p:spPr>
              <a:xfrm>
                <a:off x="3342828" y="4523952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7BDB05E7-F3EC-5123-779D-1B0A1F08F56B}"/>
                  </a:ext>
                </a:extLst>
              </p:cNvPr>
              <p:cNvSpPr/>
              <p:nvPr/>
            </p:nvSpPr>
            <p:spPr>
              <a:xfrm>
                <a:off x="3104112" y="466291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636A83B1-15EC-4813-EE95-03D027B6A949}"/>
                  </a:ext>
                </a:extLst>
              </p:cNvPr>
              <p:cNvSpPr/>
              <p:nvPr/>
            </p:nvSpPr>
            <p:spPr>
              <a:xfrm>
                <a:off x="3223470" y="466291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рямоугольник 127">
                <a:extLst>
                  <a:ext uri="{FF2B5EF4-FFF2-40B4-BE49-F238E27FC236}">
                    <a16:creationId xmlns:a16="http://schemas.microsoft.com/office/drawing/2014/main" id="{DBA8799D-7975-3885-6EAF-38DCA4506D40}"/>
                  </a:ext>
                </a:extLst>
              </p:cNvPr>
              <p:cNvSpPr/>
              <p:nvPr/>
            </p:nvSpPr>
            <p:spPr>
              <a:xfrm>
                <a:off x="3342828" y="466291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рямоугольник 128">
                <a:extLst>
                  <a:ext uri="{FF2B5EF4-FFF2-40B4-BE49-F238E27FC236}">
                    <a16:creationId xmlns:a16="http://schemas.microsoft.com/office/drawing/2014/main" id="{DEA48151-F16E-9AE7-1686-60205B06226F}"/>
                  </a:ext>
                </a:extLst>
              </p:cNvPr>
              <p:cNvSpPr/>
              <p:nvPr/>
            </p:nvSpPr>
            <p:spPr>
              <a:xfrm>
                <a:off x="3104112" y="479577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рямоугольник 129">
                <a:extLst>
                  <a:ext uri="{FF2B5EF4-FFF2-40B4-BE49-F238E27FC236}">
                    <a16:creationId xmlns:a16="http://schemas.microsoft.com/office/drawing/2014/main" id="{E5007F41-E406-48BE-843D-B78E6648C33E}"/>
                  </a:ext>
                </a:extLst>
              </p:cNvPr>
              <p:cNvSpPr/>
              <p:nvPr/>
            </p:nvSpPr>
            <p:spPr>
              <a:xfrm>
                <a:off x="3223470" y="479577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рямоугольник 130">
                <a:extLst>
                  <a:ext uri="{FF2B5EF4-FFF2-40B4-BE49-F238E27FC236}">
                    <a16:creationId xmlns:a16="http://schemas.microsoft.com/office/drawing/2014/main" id="{F9FD8169-458D-D68F-FF6D-6C4DED45DE25}"/>
                  </a:ext>
                </a:extLst>
              </p:cNvPr>
              <p:cNvSpPr/>
              <p:nvPr/>
            </p:nvSpPr>
            <p:spPr>
              <a:xfrm>
                <a:off x="3342828" y="4795771"/>
                <a:ext cx="664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32" name="Группа 131">
                <a:extLst>
                  <a:ext uri="{FF2B5EF4-FFF2-40B4-BE49-F238E27FC236}">
                    <a16:creationId xmlns:a16="http://schemas.microsoft.com/office/drawing/2014/main" id="{CACD427D-B71F-6EF0-08EC-E0C71E90DAED}"/>
                  </a:ext>
                </a:extLst>
              </p:cNvPr>
              <p:cNvGrpSpPr/>
              <p:nvPr/>
            </p:nvGrpSpPr>
            <p:grpSpPr>
              <a:xfrm>
                <a:off x="3627349" y="4734562"/>
                <a:ext cx="275372" cy="185393"/>
                <a:chOff x="9276274" y="4180842"/>
                <a:chExt cx="275372" cy="185393"/>
              </a:xfrm>
            </p:grpSpPr>
            <p:sp>
              <p:nvSpPr>
                <p:cNvPr id="133" name="Прямоугольник 132">
                  <a:extLst>
                    <a:ext uri="{FF2B5EF4-FFF2-40B4-BE49-F238E27FC236}">
                      <a16:creationId xmlns:a16="http://schemas.microsoft.com/office/drawing/2014/main" id="{CE0B2567-A54B-2A94-41DA-9EA56A55A20E}"/>
                    </a:ext>
                  </a:extLst>
                </p:cNvPr>
                <p:cNvSpPr/>
                <p:nvPr/>
              </p:nvSpPr>
              <p:spPr>
                <a:xfrm>
                  <a:off x="9276274" y="4247435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4" name="Прямоугольник 133">
                  <a:extLst>
                    <a:ext uri="{FF2B5EF4-FFF2-40B4-BE49-F238E27FC236}">
                      <a16:creationId xmlns:a16="http://schemas.microsoft.com/office/drawing/2014/main" id="{2FBD3C1F-9DE4-9728-1510-02938C229CDE}"/>
                    </a:ext>
                  </a:extLst>
                </p:cNvPr>
                <p:cNvSpPr/>
                <p:nvPr/>
              </p:nvSpPr>
              <p:spPr>
                <a:xfrm>
                  <a:off x="9485237" y="4247434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5" name="Прямоугольник 134">
                  <a:extLst>
                    <a:ext uri="{FF2B5EF4-FFF2-40B4-BE49-F238E27FC236}">
                      <a16:creationId xmlns:a16="http://schemas.microsoft.com/office/drawing/2014/main" id="{67E13261-22F5-472F-DB3C-A6507F2D381F}"/>
                    </a:ext>
                  </a:extLst>
                </p:cNvPr>
                <p:cNvSpPr/>
                <p:nvPr/>
              </p:nvSpPr>
              <p:spPr>
                <a:xfrm>
                  <a:off x="9375571" y="418084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6" name="Прямоугольник 135">
                  <a:extLst>
                    <a:ext uri="{FF2B5EF4-FFF2-40B4-BE49-F238E27FC236}">
                      <a16:creationId xmlns:a16="http://schemas.microsoft.com/office/drawing/2014/main" id="{7553B984-F952-8A42-16C9-F4ADC0C5A66C}"/>
                    </a:ext>
                  </a:extLst>
                </p:cNvPr>
                <p:cNvSpPr/>
                <p:nvPr/>
              </p:nvSpPr>
              <p:spPr>
                <a:xfrm>
                  <a:off x="9374498" y="4320516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9" name="Полилиния: фигура 138">
                <a:extLst>
                  <a:ext uri="{FF2B5EF4-FFF2-40B4-BE49-F238E27FC236}">
                    <a16:creationId xmlns:a16="http://schemas.microsoft.com/office/drawing/2014/main" id="{0F2AF622-BFF2-2578-6ABF-A0995AFD917B}"/>
                  </a:ext>
                </a:extLst>
              </p:cNvPr>
              <p:cNvSpPr/>
              <p:nvPr/>
            </p:nvSpPr>
            <p:spPr>
              <a:xfrm>
                <a:off x="2078105" y="4450870"/>
                <a:ext cx="628650" cy="334490"/>
              </a:xfrm>
              <a:custGeom>
                <a:avLst/>
                <a:gdLst>
                  <a:gd name="connsiteX0" fmla="*/ 0 w 628650"/>
                  <a:gd name="connsiteY0" fmla="*/ 109700 h 334490"/>
                  <a:gd name="connsiteX1" fmla="*/ 396240 w 628650"/>
                  <a:gd name="connsiteY1" fmla="*/ 10640 h 334490"/>
                  <a:gd name="connsiteX2" fmla="*/ 628650 w 628650"/>
                  <a:gd name="connsiteY2" fmla="*/ 334490 h 3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8650" h="334490">
                    <a:moveTo>
                      <a:pt x="0" y="109700"/>
                    </a:moveTo>
                    <a:cubicBezTo>
                      <a:pt x="145732" y="41437"/>
                      <a:pt x="291465" y="-26825"/>
                      <a:pt x="396240" y="10640"/>
                    </a:cubicBezTo>
                    <a:cubicBezTo>
                      <a:pt x="501015" y="48105"/>
                      <a:pt x="564832" y="191297"/>
                      <a:pt x="628650" y="334490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: фигура 141">
                <a:extLst>
                  <a:ext uri="{FF2B5EF4-FFF2-40B4-BE49-F238E27FC236}">
                    <a16:creationId xmlns:a16="http://schemas.microsoft.com/office/drawing/2014/main" id="{9435274A-FB6B-2A3C-A9A0-57A4120C0EE2}"/>
                  </a:ext>
                </a:extLst>
              </p:cNvPr>
              <p:cNvSpPr/>
              <p:nvPr/>
            </p:nvSpPr>
            <p:spPr>
              <a:xfrm flipV="1">
                <a:off x="2077361" y="4507000"/>
                <a:ext cx="628650" cy="334490"/>
              </a:xfrm>
              <a:custGeom>
                <a:avLst/>
                <a:gdLst>
                  <a:gd name="connsiteX0" fmla="*/ 0 w 628650"/>
                  <a:gd name="connsiteY0" fmla="*/ 109700 h 334490"/>
                  <a:gd name="connsiteX1" fmla="*/ 396240 w 628650"/>
                  <a:gd name="connsiteY1" fmla="*/ 10640 h 334490"/>
                  <a:gd name="connsiteX2" fmla="*/ 628650 w 628650"/>
                  <a:gd name="connsiteY2" fmla="*/ 334490 h 3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8650" h="334490">
                    <a:moveTo>
                      <a:pt x="0" y="109700"/>
                    </a:moveTo>
                    <a:cubicBezTo>
                      <a:pt x="145732" y="41437"/>
                      <a:pt x="291465" y="-26825"/>
                      <a:pt x="396240" y="10640"/>
                    </a:cubicBezTo>
                    <a:cubicBezTo>
                      <a:pt x="501015" y="48105"/>
                      <a:pt x="564832" y="191297"/>
                      <a:pt x="628650" y="33449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" name="Овал 146">
                <a:extLst>
                  <a:ext uri="{FF2B5EF4-FFF2-40B4-BE49-F238E27FC236}">
                    <a16:creationId xmlns:a16="http://schemas.microsoft.com/office/drawing/2014/main" id="{C1EC30DD-6DFB-A8CD-85FE-EEB541218BF7}"/>
                  </a:ext>
                </a:extLst>
              </p:cNvPr>
              <p:cNvSpPr/>
              <p:nvPr/>
            </p:nvSpPr>
            <p:spPr>
              <a:xfrm>
                <a:off x="2145342" y="5148931"/>
                <a:ext cx="117133" cy="11227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4216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7019691-C444-5982-76B8-1C61FF5C0C02}"/>
              </a:ext>
            </a:extLst>
          </p:cNvPr>
          <p:cNvSpPr txBox="1"/>
          <p:nvPr/>
        </p:nvSpPr>
        <p:spPr>
          <a:xfrm>
            <a:off x="2308061" y="36179"/>
            <a:ext cx="835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Схема сборки №1 «Системы радиолокации» (ВЕРХ / НИЗ)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06C203-FB25-2105-D469-E98049918AA0}"/>
              </a:ext>
            </a:extLst>
          </p:cNvPr>
          <p:cNvSpPr txBox="1"/>
          <p:nvPr/>
        </p:nvSpPr>
        <p:spPr>
          <a:xfrm>
            <a:off x="152252" y="6293521"/>
            <a:ext cx="11755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Подготовка схемы в конфигураторе делает отдельно для ВЕРХ и НИЗ, т.к. на данный момент есть ошибка в ПО связанная с несоответствием расположения блоков при переворачивании. </a:t>
            </a:r>
            <a:r>
              <a:rPr lang="ru-RU" sz="1400" b="1" dirty="0">
                <a:solidFill>
                  <a:srgbClr val="FF0000"/>
                </a:solidFill>
              </a:rPr>
              <a:t>Последовательность</a:t>
            </a:r>
            <a:r>
              <a:rPr lang="ru-RU" sz="1400" b="1" dirty="0">
                <a:solidFill>
                  <a:srgbClr val="002060"/>
                </a:solidFill>
              </a:rPr>
              <a:t>: 1) Делаем ВЕРХ; 2) Переворачиваем, «чиним», делаем НИЗ.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8FA3B2-4C11-BD31-66B3-B3233A8F9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71" y="571500"/>
            <a:ext cx="5715000" cy="5724525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CA367936-21DC-90D9-6839-46766937A8EE}"/>
              </a:ext>
            </a:extLst>
          </p:cNvPr>
          <p:cNvGrpSpPr/>
          <p:nvPr/>
        </p:nvGrpSpPr>
        <p:grpSpPr>
          <a:xfrm>
            <a:off x="6130690" y="571500"/>
            <a:ext cx="5763727" cy="5722021"/>
            <a:chOff x="6130690" y="571500"/>
            <a:chExt cx="5763727" cy="5722021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D633EBD5-6FC4-4DCA-0FC1-9D424BC10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0690" y="571500"/>
              <a:ext cx="5763727" cy="5722021"/>
            </a:xfrm>
            <a:prstGeom prst="rect">
              <a:avLst/>
            </a:prstGeom>
          </p:spPr>
        </p:pic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84C50EFF-496A-E83A-390E-78DC36C7C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9007" y1="52354" x2="4238" y2="65725"/>
                          <a14:foregroundMark x1="26755" y1="54614" x2="78808" y2="61017"/>
                          <a14:foregroundMark x1="41325" y1="54049" x2="35364" y2="69868"/>
                          <a14:foregroundMark x1="21192" y1="85499" x2="78543" y2="8644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5235" y="2393220"/>
              <a:ext cx="568892" cy="400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908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47168-6FB8-8AFE-E933-D522600E4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0947D8B-3390-71BF-CAC9-CD47A377102E}"/>
              </a:ext>
            </a:extLst>
          </p:cNvPr>
          <p:cNvSpPr txBox="1"/>
          <p:nvPr/>
        </p:nvSpPr>
        <p:spPr>
          <a:xfrm>
            <a:off x="2308061" y="36179"/>
            <a:ext cx="835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Схема сборки №2 «Системы радиолокации» (ВЕРХ / НИЗ)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4469BF-3BC2-DA81-A5D9-45C7FF75F3C7}"/>
              </a:ext>
            </a:extLst>
          </p:cNvPr>
          <p:cNvSpPr txBox="1"/>
          <p:nvPr/>
        </p:nvSpPr>
        <p:spPr>
          <a:xfrm>
            <a:off x="152252" y="6293521"/>
            <a:ext cx="11755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Подготовка схемы в конфигураторе делает отдельно для ВЕРХ и НИЗ, т.к. на данный момент есть ошибка в ПО связанная с несоответствием расположения блоков при переворачивании. </a:t>
            </a:r>
            <a:r>
              <a:rPr lang="ru-RU" sz="1400" b="1" dirty="0">
                <a:solidFill>
                  <a:srgbClr val="FF0000"/>
                </a:solidFill>
              </a:rPr>
              <a:t>Последовательность</a:t>
            </a:r>
            <a:r>
              <a:rPr lang="ru-RU" sz="1400" b="1" dirty="0">
                <a:solidFill>
                  <a:srgbClr val="002060"/>
                </a:solidFill>
              </a:rPr>
              <a:t>: 1) Делаем ВЕРХ; 2) Переворачиваем, «чиним», делаем НИЗ.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693524-F22B-7CFE-E317-7B9FC99C2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220" y="497844"/>
            <a:ext cx="5810250" cy="57721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D7618F-2A10-C990-7F45-A2BC9D95D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32" y="519132"/>
            <a:ext cx="5800725" cy="57531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E174D13-76D1-BD59-74A3-6759806672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9007" y1="52354" x2="4238" y2="65725"/>
                        <a14:foregroundMark x1="26755" y1="54614" x2="78808" y2="61017"/>
                        <a14:foregroundMark x1="41325" y1="54049" x2="35364" y2="69868"/>
                        <a14:foregroundMark x1="21192" y1="85499" x2="78543" y2="864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857" y="2184305"/>
            <a:ext cx="568892" cy="40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93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AD1AC-DF08-F384-7B0E-DB900B467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A3E455BA-2218-5371-6BD6-D2A1F5154B9B}"/>
              </a:ext>
            </a:extLst>
          </p:cNvPr>
          <p:cNvGrpSpPr/>
          <p:nvPr/>
        </p:nvGrpSpPr>
        <p:grpSpPr>
          <a:xfrm>
            <a:off x="6162697" y="753810"/>
            <a:ext cx="5810250" cy="5772150"/>
            <a:chOff x="6162697" y="753810"/>
            <a:chExt cx="5810250" cy="5772150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380E5519-B525-10FF-DC09-1F84BE985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62697" y="753810"/>
              <a:ext cx="5810250" cy="5772150"/>
            </a:xfrm>
            <a:prstGeom prst="rect">
              <a:avLst/>
            </a:prstGeom>
          </p:spPr>
        </p:pic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38C541AB-B9FF-FEF9-B2AF-1A08DD2BB50B}"/>
                </a:ext>
              </a:extLst>
            </p:cNvPr>
            <p:cNvGrpSpPr/>
            <p:nvPr/>
          </p:nvGrpSpPr>
          <p:grpSpPr>
            <a:xfrm rot="5400000">
              <a:off x="10745406" y="3062727"/>
              <a:ext cx="850937" cy="72506"/>
              <a:chOff x="6083298" y="5428900"/>
              <a:chExt cx="939448" cy="81023"/>
            </a:xfrm>
          </p:grpSpPr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688F17AF-A154-E635-823C-0A66A0093C25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id="{88514C9A-BCFF-8788-3DBA-C840EF286881}"/>
                  </a:ext>
                </a:extLst>
              </p:cNvPr>
              <p:cNvCxnSpPr>
                <a:stCxn id="15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id="{615B0C90-93DA-425F-C067-8B54C6F92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289DCDE6-4EC4-4BF3-1C0C-92B582FE6329}"/>
                </a:ext>
              </a:extLst>
            </p:cNvPr>
            <p:cNvGrpSpPr/>
            <p:nvPr/>
          </p:nvGrpSpPr>
          <p:grpSpPr>
            <a:xfrm rot="5400000">
              <a:off x="9867902" y="4232914"/>
              <a:ext cx="850937" cy="72506"/>
              <a:chOff x="6083298" y="5428900"/>
              <a:chExt cx="939448" cy="81023"/>
            </a:xfrm>
          </p:grpSpPr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F06BE48E-FF77-5BFA-914A-CD3A8AA9F7EC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id="{195E35C0-B501-C669-0094-BD868B34A6D4}"/>
                  </a:ext>
                </a:extLst>
              </p:cNvPr>
              <p:cNvCxnSpPr>
                <a:stCxn id="24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>
                <a:extLst>
                  <a:ext uri="{FF2B5EF4-FFF2-40B4-BE49-F238E27FC236}">
                    <a16:creationId xmlns:a16="http://schemas.microsoft.com/office/drawing/2014/main" id="{28B7C8F7-4342-4FCD-CA47-5548847E6F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Группа 60">
              <a:extLst>
                <a:ext uri="{FF2B5EF4-FFF2-40B4-BE49-F238E27FC236}">
                  <a16:creationId xmlns:a16="http://schemas.microsoft.com/office/drawing/2014/main" id="{212B46A4-CDDA-5103-020D-42DB1AC82EEF}"/>
                </a:ext>
              </a:extLst>
            </p:cNvPr>
            <p:cNvGrpSpPr/>
            <p:nvPr/>
          </p:nvGrpSpPr>
          <p:grpSpPr>
            <a:xfrm>
              <a:off x="10950081" y="996557"/>
              <a:ext cx="667281" cy="73389"/>
              <a:chOff x="6277079" y="4989988"/>
              <a:chExt cx="745667" cy="81023"/>
            </a:xfrm>
          </p:grpSpPr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1A9BCE7E-85FC-37B4-3525-1B298116FC62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63" name="Прямая соединительная линия 62">
                <a:extLst>
                  <a:ext uri="{FF2B5EF4-FFF2-40B4-BE49-F238E27FC236}">
                    <a16:creationId xmlns:a16="http://schemas.microsoft.com/office/drawing/2014/main" id="{56A39257-BCA0-5654-44FE-99AEF96DC028}"/>
                  </a:ext>
                </a:extLst>
              </p:cNvPr>
              <p:cNvCxnSpPr>
                <a:stCxn id="62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1D981B3-55FC-58A0-87D5-7B88BCA70B23}"/>
                </a:ext>
              </a:extLst>
            </p:cNvPr>
            <p:cNvSpPr txBox="1"/>
            <p:nvPr/>
          </p:nvSpPr>
          <p:spPr>
            <a:xfrm>
              <a:off x="10334910" y="4423429"/>
              <a:ext cx="926867" cy="276999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6 мА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101464-580B-E18A-CF34-171F464F9B4F}"/>
                </a:ext>
              </a:extLst>
            </p:cNvPr>
            <p:cNvSpPr txBox="1"/>
            <p:nvPr/>
          </p:nvSpPr>
          <p:spPr>
            <a:xfrm>
              <a:off x="11261777" y="2895478"/>
              <a:ext cx="71117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25 мА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279633C-17B8-A21F-FE86-CBE2E3C62E3A}"/>
                </a:ext>
              </a:extLst>
            </p:cNvPr>
            <p:cNvSpPr txBox="1"/>
            <p:nvPr/>
          </p:nvSpPr>
          <p:spPr>
            <a:xfrm>
              <a:off x="10932303" y="1134764"/>
              <a:ext cx="959344" cy="276999"/>
            </a:xfrm>
            <a:prstGeom prst="rect">
              <a:avLst/>
            </a:prstGeom>
            <a:solidFill>
              <a:srgbClr val="E1E1D0">
                <a:alpha val="8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FF0000"/>
                  </a:solidFill>
                </a:rPr>
                <a:t>+12В</a:t>
              </a:r>
              <a:r>
                <a:rPr lang="en-US" sz="1200" b="1" dirty="0">
                  <a:solidFill>
                    <a:srgbClr val="FF0000"/>
                  </a:solidFill>
                </a:rPr>
                <a:t> / </a:t>
              </a:r>
              <a:r>
                <a:rPr lang="ru-RU" sz="1200" b="1" dirty="0">
                  <a:solidFill>
                    <a:srgbClr val="FF0000"/>
                  </a:solidFill>
                </a:rPr>
                <a:t>2 мА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4BEF9BD-D079-25F7-2396-EA0127EBB7AE}"/>
                </a:ext>
              </a:extLst>
            </p:cNvPr>
            <p:cNvSpPr txBox="1"/>
            <p:nvPr/>
          </p:nvSpPr>
          <p:spPr>
            <a:xfrm>
              <a:off x="9214408" y="2153293"/>
              <a:ext cx="648851" cy="461665"/>
            </a:xfrm>
            <a:prstGeom prst="rect">
              <a:avLst/>
            </a:prstGeom>
            <a:solidFill>
              <a:srgbClr val="E1E1D0">
                <a:alpha val="8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7030A0"/>
                  </a:solidFill>
                </a:rPr>
                <a:t>+3,3В</a:t>
              </a:r>
              <a:r>
                <a:rPr lang="en-US" sz="1200" b="1" dirty="0">
                  <a:solidFill>
                    <a:srgbClr val="7030A0"/>
                  </a:solidFill>
                </a:rPr>
                <a:t> / </a:t>
              </a:r>
              <a:endParaRPr lang="ru-RU" sz="1200" b="1" dirty="0">
                <a:solidFill>
                  <a:srgbClr val="7030A0"/>
                </a:solidFill>
              </a:endParaRPr>
            </a:p>
            <a:p>
              <a:pPr algn="ctr"/>
              <a:r>
                <a:rPr lang="ru-RU" sz="1200" b="1" dirty="0">
                  <a:solidFill>
                    <a:srgbClr val="7030A0"/>
                  </a:solidFill>
                </a:rPr>
                <a:t>40 мА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892408D-7573-5611-0A0F-2C9EF086AB49}"/>
                </a:ext>
              </a:extLst>
            </p:cNvPr>
            <p:cNvSpPr txBox="1"/>
            <p:nvPr/>
          </p:nvSpPr>
          <p:spPr>
            <a:xfrm>
              <a:off x="7954709" y="2210824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A422FFB-15C1-6E33-8C2B-51D74CBDF887}"/>
                </a:ext>
              </a:extLst>
            </p:cNvPr>
            <p:cNvSpPr txBox="1"/>
            <p:nvPr/>
          </p:nvSpPr>
          <p:spPr>
            <a:xfrm>
              <a:off x="10423134" y="2794706"/>
              <a:ext cx="455452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SPI</a:t>
              </a:r>
              <a:endParaRPr lang="ru-RU" sz="1400" b="1" dirty="0">
                <a:solidFill>
                  <a:srgbClr val="002060"/>
                </a:solidFill>
                <a:highlight>
                  <a:srgbClr val="FFFF00"/>
                </a:highlight>
              </a:endParaRPr>
            </a:p>
          </p:txBody>
        </p: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05F9C718-28BF-27B3-7A23-FE364BCC8A8E}"/>
                </a:ext>
              </a:extLst>
            </p:cNvPr>
            <p:cNvGrpSpPr/>
            <p:nvPr/>
          </p:nvGrpSpPr>
          <p:grpSpPr>
            <a:xfrm rot="5400000">
              <a:off x="8854329" y="4254093"/>
              <a:ext cx="850937" cy="72506"/>
              <a:chOff x="6083298" y="5428900"/>
              <a:chExt cx="939448" cy="81023"/>
            </a:xfrm>
          </p:grpSpPr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57393E16-C96C-44ED-4BF3-39508AC3F987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id="{6E173AFE-55DF-BD78-8275-E837E738872F}"/>
                  </a:ext>
                </a:extLst>
              </p:cNvPr>
              <p:cNvCxnSpPr>
                <a:stCxn id="32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>
                <a:extLst>
                  <a:ext uri="{FF2B5EF4-FFF2-40B4-BE49-F238E27FC236}">
                    <a16:creationId xmlns:a16="http://schemas.microsoft.com/office/drawing/2014/main" id="{B5550A86-A0FC-40F5-E441-4E0C3A99F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Группа 140">
              <a:extLst>
                <a:ext uri="{FF2B5EF4-FFF2-40B4-BE49-F238E27FC236}">
                  <a16:creationId xmlns:a16="http://schemas.microsoft.com/office/drawing/2014/main" id="{AF11127F-B42E-F4A1-298A-DA83364F3BBD}"/>
                </a:ext>
              </a:extLst>
            </p:cNvPr>
            <p:cNvGrpSpPr/>
            <p:nvPr/>
          </p:nvGrpSpPr>
          <p:grpSpPr>
            <a:xfrm rot="5400000">
              <a:off x="9367314" y="4251536"/>
              <a:ext cx="850937" cy="72506"/>
              <a:chOff x="6083298" y="5428900"/>
              <a:chExt cx="939448" cy="81023"/>
            </a:xfrm>
          </p:grpSpPr>
          <p:sp>
            <p:nvSpPr>
              <p:cNvPr id="142" name="Прямоугольник 141">
                <a:extLst>
                  <a:ext uri="{FF2B5EF4-FFF2-40B4-BE49-F238E27FC236}">
                    <a16:creationId xmlns:a16="http://schemas.microsoft.com/office/drawing/2014/main" id="{D107A2E4-2C41-F2DC-5EBD-F34627B0FC33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43" name="Прямая соединительная линия 142">
                <a:extLst>
                  <a:ext uri="{FF2B5EF4-FFF2-40B4-BE49-F238E27FC236}">
                    <a16:creationId xmlns:a16="http://schemas.microsoft.com/office/drawing/2014/main" id="{76BCD716-F1C1-A201-A432-97C0EC24C07A}"/>
                  </a:ext>
                </a:extLst>
              </p:cNvPr>
              <p:cNvCxnSpPr>
                <a:stCxn id="142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>
                <a:extLst>
                  <a:ext uri="{FF2B5EF4-FFF2-40B4-BE49-F238E27FC236}">
                    <a16:creationId xmlns:a16="http://schemas.microsoft.com/office/drawing/2014/main" id="{62DEE0DD-2F14-DFB7-6031-2617BA05C8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0A3E34CF-8614-736A-E37A-550ABB62A543}"/>
                </a:ext>
              </a:extLst>
            </p:cNvPr>
            <p:cNvSpPr txBox="1"/>
            <p:nvPr/>
          </p:nvSpPr>
          <p:spPr>
            <a:xfrm>
              <a:off x="8953550" y="4730832"/>
              <a:ext cx="55661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5 мА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6508601-53D0-0727-893D-53BE708DA1C7}"/>
                </a:ext>
              </a:extLst>
            </p:cNvPr>
            <p:cNvSpPr txBox="1"/>
            <p:nvPr/>
          </p:nvSpPr>
          <p:spPr>
            <a:xfrm>
              <a:off x="9510160" y="4746152"/>
              <a:ext cx="55661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70C0"/>
                  </a:solidFill>
                </a:rPr>
                <a:t>+5В</a:t>
              </a:r>
              <a:r>
                <a:rPr lang="en-US" sz="1200" b="1" dirty="0">
                  <a:solidFill>
                    <a:srgbClr val="0070C0"/>
                  </a:solidFill>
                </a:rPr>
                <a:t> / </a:t>
              </a:r>
              <a:r>
                <a:rPr lang="ru-RU" sz="1200" b="1" dirty="0">
                  <a:solidFill>
                    <a:srgbClr val="0070C0"/>
                  </a:solidFill>
                </a:rPr>
                <a:t>3 мА</a:t>
              </a:r>
            </a:p>
          </p:txBody>
        </p:sp>
        <p:grpSp>
          <p:nvGrpSpPr>
            <p:cNvPr id="147" name="Группа 146">
              <a:extLst>
                <a:ext uri="{FF2B5EF4-FFF2-40B4-BE49-F238E27FC236}">
                  <a16:creationId xmlns:a16="http://schemas.microsoft.com/office/drawing/2014/main" id="{D5BF7405-02D2-85CC-5D14-774D5F211380}"/>
                </a:ext>
              </a:extLst>
            </p:cNvPr>
            <p:cNvGrpSpPr/>
            <p:nvPr/>
          </p:nvGrpSpPr>
          <p:grpSpPr>
            <a:xfrm rot="5400000">
              <a:off x="7205399" y="3065984"/>
              <a:ext cx="850937" cy="72506"/>
              <a:chOff x="6083298" y="5428900"/>
              <a:chExt cx="939448" cy="81023"/>
            </a:xfrm>
          </p:grpSpPr>
          <p:sp>
            <p:nvSpPr>
              <p:cNvPr id="148" name="Прямоугольник 147">
                <a:extLst>
                  <a:ext uri="{FF2B5EF4-FFF2-40B4-BE49-F238E27FC236}">
                    <a16:creationId xmlns:a16="http://schemas.microsoft.com/office/drawing/2014/main" id="{4D57D13C-E728-8034-D8F2-28600B97EAC9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49" name="Прямая соединительная линия 148">
                <a:extLst>
                  <a:ext uri="{FF2B5EF4-FFF2-40B4-BE49-F238E27FC236}">
                    <a16:creationId xmlns:a16="http://schemas.microsoft.com/office/drawing/2014/main" id="{31C3CF57-EB75-1E23-0E50-38C576850A48}"/>
                  </a:ext>
                </a:extLst>
              </p:cNvPr>
              <p:cNvCxnSpPr>
                <a:stCxn id="148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единительная линия 149">
                <a:extLst>
                  <a:ext uri="{FF2B5EF4-FFF2-40B4-BE49-F238E27FC236}">
                    <a16:creationId xmlns:a16="http://schemas.microsoft.com/office/drawing/2014/main" id="{EF6089BA-9B04-2D3D-8E90-6B8E5C0926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10A76D56-C897-C106-AB4D-C09A59172345}"/>
                </a:ext>
              </a:extLst>
            </p:cNvPr>
            <p:cNvSpPr txBox="1"/>
            <p:nvPr/>
          </p:nvSpPr>
          <p:spPr>
            <a:xfrm>
              <a:off x="7216140" y="3542723"/>
              <a:ext cx="64509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45 мА</a:t>
              </a:r>
            </a:p>
          </p:txBody>
        </p:sp>
        <p:grpSp>
          <p:nvGrpSpPr>
            <p:cNvPr id="152" name="Группа 151">
              <a:extLst>
                <a:ext uri="{FF2B5EF4-FFF2-40B4-BE49-F238E27FC236}">
                  <a16:creationId xmlns:a16="http://schemas.microsoft.com/office/drawing/2014/main" id="{8A85FCCD-B48F-B0FE-0E17-6DF07FB95372}"/>
                </a:ext>
              </a:extLst>
            </p:cNvPr>
            <p:cNvGrpSpPr/>
            <p:nvPr/>
          </p:nvGrpSpPr>
          <p:grpSpPr>
            <a:xfrm rot="16200000">
              <a:off x="8546897" y="2990469"/>
              <a:ext cx="850937" cy="72506"/>
              <a:chOff x="6083298" y="5428900"/>
              <a:chExt cx="939448" cy="81023"/>
            </a:xfrm>
          </p:grpSpPr>
          <p:sp>
            <p:nvSpPr>
              <p:cNvPr id="153" name="Прямоугольник 152">
                <a:extLst>
                  <a:ext uri="{FF2B5EF4-FFF2-40B4-BE49-F238E27FC236}">
                    <a16:creationId xmlns:a16="http://schemas.microsoft.com/office/drawing/2014/main" id="{A31D71EA-F498-AE5E-B004-6ABDD8EB5D29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54" name="Прямая соединительная линия 153">
                <a:extLst>
                  <a:ext uri="{FF2B5EF4-FFF2-40B4-BE49-F238E27FC236}">
                    <a16:creationId xmlns:a16="http://schemas.microsoft.com/office/drawing/2014/main" id="{7A7A3651-895C-BF47-81F9-C19A08821BBF}"/>
                  </a:ext>
                </a:extLst>
              </p:cNvPr>
              <p:cNvCxnSpPr>
                <a:stCxn id="153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>
                <a:extLst>
                  <a:ext uri="{FF2B5EF4-FFF2-40B4-BE49-F238E27FC236}">
                    <a16:creationId xmlns:a16="http://schemas.microsoft.com/office/drawing/2014/main" id="{51D26617-7A32-6D5C-2CB2-1D6CAFB933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9C315466-DC5A-0E1A-E439-505D8D588BD1}"/>
                </a:ext>
              </a:extLst>
            </p:cNvPr>
            <p:cNvSpPr txBox="1"/>
            <p:nvPr/>
          </p:nvSpPr>
          <p:spPr>
            <a:xfrm>
              <a:off x="8237300" y="2511489"/>
              <a:ext cx="711170" cy="461665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30 мА</a:t>
              </a:r>
            </a:p>
          </p:txBody>
        </p:sp>
        <p:grpSp>
          <p:nvGrpSpPr>
            <p:cNvPr id="157" name="Группа 156">
              <a:extLst>
                <a:ext uri="{FF2B5EF4-FFF2-40B4-BE49-F238E27FC236}">
                  <a16:creationId xmlns:a16="http://schemas.microsoft.com/office/drawing/2014/main" id="{25A59A8F-C194-F233-E63C-8BF4DCD1455E}"/>
                </a:ext>
              </a:extLst>
            </p:cNvPr>
            <p:cNvGrpSpPr/>
            <p:nvPr/>
          </p:nvGrpSpPr>
          <p:grpSpPr>
            <a:xfrm rot="5400000">
              <a:off x="9734627" y="1701754"/>
              <a:ext cx="850937" cy="72506"/>
              <a:chOff x="6083298" y="5428900"/>
              <a:chExt cx="939448" cy="81023"/>
            </a:xfrm>
          </p:grpSpPr>
          <p:sp>
            <p:nvSpPr>
              <p:cNvPr id="158" name="Прямоугольник 157">
                <a:extLst>
                  <a:ext uri="{FF2B5EF4-FFF2-40B4-BE49-F238E27FC236}">
                    <a16:creationId xmlns:a16="http://schemas.microsoft.com/office/drawing/2014/main" id="{C3805F35-661C-8C3B-91CD-AFE33CA86094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59" name="Прямая соединительная линия 158">
                <a:extLst>
                  <a:ext uri="{FF2B5EF4-FFF2-40B4-BE49-F238E27FC236}">
                    <a16:creationId xmlns:a16="http://schemas.microsoft.com/office/drawing/2014/main" id="{C3D67568-3DAB-B773-5C3B-0D44F5E86681}"/>
                  </a:ext>
                </a:extLst>
              </p:cNvPr>
              <p:cNvCxnSpPr>
                <a:stCxn id="158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Прямая соединительная линия 159">
                <a:extLst>
                  <a:ext uri="{FF2B5EF4-FFF2-40B4-BE49-F238E27FC236}">
                    <a16:creationId xmlns:a16="http://schemas.microsoft.com/office/drawing/2014/main" id="{2503635F-A0F9-AC0D-0FE8-84B020432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91B9D163-9A36-1748-EB51-5F6EEEC8BE83}"/>
                </a:ext>
              </a:extLst>
            </p:cNvPr>
            <p:cNvSpPr txBox="1"/>
            <p:nvPr/>
          </p:nvSpPr>
          <p:spPr>
            <a:xfrm>
              <a:off x="10220610" y="1877567"/>
              <a:ext cx="1041167" cy="276999"/>
            </a:xfrm>
            <a:prstGeom prst="rect">
              <a:avLst/>
            </a:prstGeom>
            <a:solidFill>
              <a:srgbClr val="E1E1D0">
                <a:alpha val="93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B050"/>
                  </a:solidFill>
                </a:rPr>
                <a:t>+7В</a:t>
              </a:r>
              <a:r>
                <a:rPr lang="en-US" sz="1200" b="1" dirty="0">
                  <a:solidFill>
                    <a:srgbClr val="00B050"/>
                  </a:solidFill>
                </a:rPr>
                <a:t> / </a:t>
              </a:r>
              <a:r>
                <a:rPr lang="ru-RU" sz="1200" b="1" dirty="0">
                  <a:solidFill>
                    <a:srgbClr val="00B050"/>
                  </a:solidFill>
                </a:rPr>
                <a:t>125 мА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77FF69-5A32-D450-F673-A701DC751E61}"/>
                </a:ext>
              </a:extLst>
            </p:cNvPr>
            <p:cNvSpPr txBox="1"/>
            <p:nvPr/>
          </p:nvSpPr>
          <p:spPr>
            <a:xfrm>
              <a:off x="8181227" y="3716915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7065E72-1503-8344-4946-E626EF3F0BF2}"/>
                </a:ext>
              </a:extLst>
            </p:cNvPr>
            <p:cNvSpPr txBox="1"/>
            <p:nvPr/>
          </p:nvSpPr>
          <p:spPr>
            <a:xfrm>
              <a:off x="8941955" y="3357143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A441C23-C48C-1E78-104D-331D5096DA1D}"/>
                </a:ext>
              </a:extLst>
            </p:cNvPr>
            <p:cNvSpPr txBox="1"/>
            <p:nvPr/>
          </p:nvSpPr>
          <p:spPr>
            <a:xfrm>
              <a:off x="9728112" y="3366887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00FFFF"/>
                  </a:highlight>
                </a:rPr>
                <a:t>-5В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9263DAD2-650F-9D69-08DD-9710C3EB3CDA}"/>
                </a:ext>
              </a:extLst>
            </p:cNvPr>
            <p:cNvSpPr txBox="1"/>
            <p:nvPr/>
          </p:nvSpPr>
          <p:spPr>
            <a:xfrm>
              <a:off x="10013380" y="3398249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646D8AC-C474-C96A-CA38-DE0406B89AAB}"/>
                </a:ext>
              </a:extLst>
            </p:cNvPr>
            <p:cNvSpPr txBox="1"/>
            <p:nvPr/>
          </p:nvSpPr>
          <p:spPr>
            <a:xfrm>
              <a:off x="11480638" y="2243464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6B45E1D9-75AF-A3CA-6135-FEC143FCEBA7}"/>
                </a:ext>
              </a:extLst>
            </p:cNvPr>
            <p:cNvSpPr txBox="1"/>
            <p:nvPr/>
          </p:nvSpPr>
          <p:spPr>
            <a:xfrm>
              <a:off x="10395550" y="1364977"/>
              <a:ext cx="455453" cy="2539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rgbClr val="002060"/>
                  </a:solidFill>
                  <a:highlight>
                    <a:srgbClr val="FFFF00"/>
                  </a:highlight>
                </a:rPr>
                <a:t>+5В</a:t>
              </a:r>
            </a:p>
          </p:txBody>
        </p:sp>
        <p:grpSp>
          <p:nvGrpSpPr>
            <p:cNvPr id="168" name="Группа 167">
              <a:extLst>
                <a:ext uri="{FF2B5EF4-FFF2-40B4-BE49-F238E27FC236}">
                  <a16:creationId xmlns:a16="http://schemas.microsoft.com/office/drawing/2014/main" id="{3FB6E630-D13A-DC6B-31A0-12D1A022E8E0}"/>
                </a:ext>
              </a:extLst>
            </p:cNvPr>
            <p:cNvGrpSpPr/>
            <p:nvPr/>
          </p:nvGrpSpPr>
          <p:grpSpPr>
            <a:xfrm rot="16200000">
              <a:off x="9643045" y="2244623"/>
              <a:ext cx="667281" cy="73389"/>
              <a:chOff x="6277079" y="4989988"/>
              <a:chExt cx="745667" cy="81023"/>
            </a:xfrm>
          </p:grpSpPr>
          <p:sp>
            <p:nvSpPr>
              <p:cNvPr id="169" name="Прямоугольник 168">
                <a:extLst>
                  <a:ext uri="{FF2B5EF4-FFF2-40B4-BE49-F238E27FC236}">
                    <a16:creationId xmlns:a16="http://schemas.microsoft.com/office/drawing/2014/main" id="{A60C2B4E-C2DF-F925-B8EE-5401BA385A34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70" name="Прямая соединительная линия 169">
                <a:extLst>
                  <a:ext uri="{FF2B5EF4-FFF2-40B4-BE49-F238E27FC236}">
                    <a16:creationId xmlns:a16="http://schemas.microsoft.com/office/drawing/2014/main" id="{FA0DD76F-C293-7C68-8D55-8F2D990455A8}"/>
                  </a:ext>
                </a:extLst>
              </p:cNvPr>
              <p:cNvCxnSpPr>
                <a:stCxn id="169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78285DC-B785-9404-17EC-029F203343CB}"/>
              </a:ext>
            </a:extLst>
          </p:cNvPr>
          <p:cNvSpPr txBox="1"/>
          <p:nvPr/>
        </p:nvSpPr>
        <p:spPr>
          <a:xfrm>
            <a:off x="238202" y="12573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внутренних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питания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CC701384-FB99-244A-3AD2-2DAD2194B912}"/>
              </a:ext>
            </a:extLst>
          </p:cNvPr>
          <p:cNvGrpSpPr/>
          <p:nvPr/>
        </p:nvGrpSpPr>
        <p:grpSpPr>
          <a:xfrm>
            <a:off x="6691" y="961774"/>
            <a:ext cx="6180388" cy="5697148"/>
            <a:chOff x="6691" y="961774"/>
            <a:chExt cx="6180388" cy="5697148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15F637F3-CBBF-9A00-F95F-F230DAB7C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-1364238" y="2740017"/>
              <a:ext cx="4445605" cy="1703747"/>
            </a:xfrm>
            <a:prstGeom prst="rect">
              <a:avLst/>
            </a:prstGeom>
          </p:spPr>
        </p:pic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AA672C4E-020E-0287-0C81-6D331B94B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2371" t="30485" r="4838" b="23269"/>
            <a:stretch/>
          </p:blipFill>
          <p:spPr>
            <a:xfrm rot="16200000">
              <a:off x="2281734" y="539545"/>
              <a:ext cx="2288819" cy="3133277"/>
            </a:xfrm>
            <a:prstGeom prst="rect">
              <a:avLst/>
            </a:prstGeom>
          </p:spPr>
        </p:pic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702FD20F-40D0-43A9-6555-88262ECF28DA}"/>
                </a:ext>
              </a:extLst>
            </p:cNvPr>
            <p:cNvGrpSpPr/>
            <p:nvPr/>
          </p:nvGrpSpPr>
          <p:grpSpPr>
            <a:xfrm>
              <a:off x="5059033" y="1749774"/>
              <a:ext cx="667281" cy="73389"/>
              <a:chOff x="6277079" y="4989988"/>
              <a:chExt cx="745667" cy="81023"/>
            </a:xfrm>
          </p:grpSpPr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65EA0901-212D-FD14-2666-4C2C7984F327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41" name="Прямая соединительная линия 40">
                <a:extLst>
                  <a:ext uri="{FF2B5EF4-FFF2-40B4-BE49-F238E27FC236}">
                    <a16:creationId xmlns:a16="http://schemas.microsoft.com/office/drawing/2014/main" id="{3A7A3826-6592-1083-0085-289D460F7E1B}"/>
                  </a:ext>
                </a:extLst>
              </p:cNvPr>
              <p:cNvCxnSpPr>
                <a:stCxn id="40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6A64069D-6387-5F10-83C3-85DD9DA1B113}"/>
                </a:ext>
              </a:extLst>
            </p:cNvPr>
            <p:cNvGrpSpPr/>
            <p:nvPr/>
          </p:nvGrpSpPr>
          <p:grpSpPr>
            <a:xfrm>
              <a:off x="5048991" y="2291871"/>
              <a:ext cx="667281" cy="73389"/>
              <a:chOff x="6277079" y="4989988"/>
              <a:chExt cx="745667" cy="81023"/>
            </a:xfrm>
          </p:grpSpPr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EF84AB90-29F6-5425-AAC4-355CAB051407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44" name="Прямая соединительная линия 43">
                <a:extLst>
                  <a:ext uri="{FF2B5EF4-FFF2-40B4-BE49-F238E27FC236}">
                    <a16:creationId xmlns:a16="http://schemas.microsoft.com/office/drawing/2014/main" id="{966E57AB-84CC-F5E4-FA66-036C86B646F8}"/>
                  </a:ext>
                </a:extLst>
              </p:cNvPr>
              <p:cNvCxnSpPr>
                <a:stCxn id="43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8D0C3B6-87FD-3949-AA09-73C60E0567A8}"/>
                </a:ext>
              </a:extLst>
            </p:cNvPr>
            <p:cNvSpPr txBox="1"/>
            <p:nvPr/>
          </p:nvSpPr>
          <p:spPr>
            <a:xfrm>
              <a:off x="4898263" y="1959778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00B050"/>
                  </a:solidFill>
                </a:rPr>
                <a:t>+7В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B52FA4-1EBB-5BA0-BBC2-853AB98F3252}"/>
                </a:ext>
              </a:extLst>
            </p:cNvPr>
            <p:cNvSpPr txBox="1"/>
            <p:nvPr/>
          </p:nvSpPr>
          <p:spPr>
            <a:xfrm>
              <a:off x="5371036" y="1969714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00B050"/>
                  </a:solidFill>
                </a:rPr>
                <a:t>1-в-6</a:t>
              </a:r>
            </a:p>
          </p:txBody>
        </p:sp>
        <p:grpSp>
          <p:nvGrpSpPr>
            <p:cNvPr id="47" name="Группа 46">
              <a:extLst>
                <a:ext uri="{FF2B5EF4-FFF2-40B4-BE49-F238E27FC236}">
                  <a16:creationId xmlns:a16="http://schemas.microsoft.com/office/drawing/2014/main" id="{799CA71A-B806-ECF8-46E6-1C31438A02BB}"/>
                </a:ext>
              </a:extLst>
            </p:cNvPr>
            <p:cNvGrpSpPr/>
            <p:nvPr/>
          </p:nvGrpSpPr>
          <p:grpSpPr>
            <a:xfrm>
              <a:off x="5048991" y="2913707"/>
              <a:ext cx="667281" cy="73389"/>
              <a:chOff x="6277079" y="4989988"/>
              <a:chExt cx="745667" cy="81023"/>
            </a:xfrm>
          </p:grpSpPr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925A8942-B27A-11BC-F9AC-E53F2F4B5ADB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49" name="Прямая соединительная линия 48">
                <a:extLst>
                  <a:ext uri="{FF2B5EF4-FFF2-40B4-BE49-F238E27FC236}">
                    <a16:creationId xmlns:a16="http://schemas.microsoft.com/office/drawing/2014/main" id="{BD7021DE-0A1F-D3BF-0D3A-C9AB1FFA0A2D}"/>
                  </a:ext>
                </a:extLst>
              </p:cNvPr>
              <p:cNvCxnSpPr>
                <a:stCxn id="48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C2194C0-A126-D109-5D6A-6AC0B5F06E0F}"/>
                </a:ext>
              </a:extLst>
            </p:cNvPr>
            <p:cNvSpPr txBox="1"/>
            <p:nvPr/>
          </p:nvSpPr>
          <p:spPr>
            <a:xfrm>
              <a:off x="4864562" y="2983384"/>
              <a:ext cx="929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7030A0"/>
                  </a:solidFill>
                </a:rPr>
                <a:t>+3,3В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E275D3F-A2F3-7FC5-3E85-BE66D70917C5}"/>
                </a:ext>
              </a:extLst>
            </p:cNvPr>
            <p:cNvSpPr txBox="1"/>
            <p:nvPr/>
          </p:nvSpPr>
          <p:spPr>
            <a:xfrm>
              <a:off x="5510400" y="2983767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7030A0"/>
                  </a:solidFill>
                </a:rPr>
                <a:t>1-в-1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61C04DE-1B9C-2CF6-96E8-FDE7B6BC7E03}"/>
                </a:ext>
              </a:extLst>
            </p:cNvPr>
            <p:cNvSpPr txBox="1"/>
            <p:nvPr/>
          </p:nvSpPr>
          <p:spPr>
            <a:xfrm>
              <a:off x="5302196" y="1454200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FF0000"/>
                  </a:solidFill>
                </a:rPr>
                <a:t>+12В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BF24766-AAAD-1FF2-09F3-A5331BBFCD51}"/>
                </a:ext>
              </a:extLst>
            </p:cNvPr>
            <p:cNvSpPr txBox="1"/>
            <p:nvPr/>
          </p:nvSpPr>
          <p:spPr>
            <a:xfrm>
              <a:off x="5307262" y="1722767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FF0000"/>
                  </a:solidFill>
                </a:rPr>
                <a:t>1-в-1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4F5019B-24C8-6B58-54FB-81D20B022E3D}"/>
                </a:ext>
              </a:extLst>
            </p:cNvPr>
            <p:cNvSpPr txBox="1"/>
            <p:nvPr/>
          </p:nvSpPr>
          <p:spPr>
            <a:xfrm>
              <a:off x="2038435" y="3248474"/>
              <a:ext cx="2844589" cy="52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2060"/>
                  </a:solidFill>
                </a:rPr>
                <a:t>Состав кабелей питания </a:t>
              </a:r>
              <a:br>
                <a:rPr lang="ru-RU" sz="1400" b="1" dirty="0">
                  <a:solidFill>
                    <a:srgbClr val="002060"/>
                  </a:solidFill>
                </a:rPr>
              </a:br>
              <a:r>
                <a:rPr lang="ru-RU" sz="1400" b="1" dirty="0">
                  <a:solidFill>
                    <a:srgbClr val="002060"/>
                  </a:solidFill>
                </a:rPr>
                <a:t>и подключение к боковой плате</a:t>
              </a:r>
              <a:r>
                <a:rPr lang="en-US" sz="1400" b="1" dirty="0">
                  <a:solidFill>
                    <a:srgbClr val="002060"/>
                  </a:solidFill>
                </a:rPr>
                <a:t> 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84" name="Группа 83">
              <a:extLst>
                <a:ext uri="{FF2B5EF4-FFF2-40B4-BE49-F238E27FC236}">
                  <a16:creationId xmlns:a16="http://schemas.microsoft.com/office/drawing/2014/main" id="{58AF30F7-8DD8-6F3D-03AD-C0F754FC5985}"/>
                </a:ext>
              </a:extLst>
            </p:cNvPr>
            <p:cNvGrpSpPr/>
            <p:nvPr/>
          </p:nvGrpSpPr>
          <p:grpSpPr>
            <a:xfrm>
              <a:off x="2870511" y="4143207"/>
              <a:ext cx="667281" cy="73389"/>
              <a:chOff x="6277079" y="4989988"/>
              <a:chExt cx="745667" cy="81023"/>
            </a:xfrm>
          </p:grpSpPr>
          <p:sp>
            <p:nvSpPr>
              <p:cNvPr id="85" name="Прямоугольник 84">
                <a:extLst>
                  <a:ext uri="{FF2B5EF4-FFF2-40B4-BE49-F238E27FC236}">
                    <a16:creationId xmlns:a16="http://schemas.microsoft.com/office/drawing/2014/main" id="{BF82E493-F41A-D0D7-B344-102232BD3AD2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86" name="Прямая соединительная линия 85">
                <a:extLst>
                  <a:ext uri="{FF2B5EF4-FFF2-40B4-BE49-F238E27FC236}">
                    <a16:creationId xmlns:a16="http://schemas.microsoft.com/office/drawing/2014/main" id="{5F5BB07A-BB35-9288-F706-C91F7F6FD8A1}"/>
                  </a:ext>
                </a:extLst>
              </p:cNvPr>
              <p:cNvCxnSpPr>
                <a:stCxn id="85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2899412D-FF1E-983D-E197-D74CCA76538F}"/>
                </a:ext>
              </a:extLst>
            </p:cNvPr>
            <p:cNvGrpSpPr/>
            <p:nvPr/>
          </p:nvGrpSpPr>
          <p:grpSpPr>
            <a:xfrm>
              <a:off x="2860468" y="4685304"/>
              <a:ext cx="667281" cy="73389"/>
              <a:chOff x="6277079" y="4989988"/>
              <a:chExt cx="745667" cy="81023"/>
            </a:xfrm>
          </p:grpSpPr>
          <p:sp>
            <p:nvSpPr>
              <p:cNvPr id="88" name="Прямоугольник 87">
                <a:extLst>
                  <a:ext uri="{FF2B5EF4-FFF2-40B4-BE49-F238E27FC236}">
                    <a16:creationId xmlns:a16="http://schemas.microsoft.com/office/drawing/2014/main" id="{D4B1EAD0-5E3C-4602-4E65-61733DAAEB70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89" name="Прямая соединительная линия 88">
                <a:extLst>
                  <a:ext uri="{FF2B5EF4-FFF2-40B4-BE49-F238E27FC236}">
                    <a16:creationId xmlns:a16="http://schemas.microsoft.com/office/drawing/2014/main" id="{E851BAD8-6AA1-4B9B-4671-C8369E33A98E}"/>
                  </a:ext>
                </a:extLst>
              </p:cNvPr>
              <p:cNvCxnSpPr>
                <a:stCxn id="88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B864A0E-0D3F-B18C-8A77-0DB42BAD4CE6}"/>
                </a:ext>
              </a:extLst>
            </p:cNvPr>
            <p:cNvSpPr txBox="1"/>
            <p:nvPr/>
          </p:nvSpPr>
          <p:spPr>
            <a:xfrm>
              <a:off x="3069212" y="4359585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+7В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B83693D-B99F-17F0-58B1-CFE449310918}"/>
                </a:ext>
              </a:extLst>
            </p:cNvPr>
            <p:cNvSpPr txBox="1"/>
            <p:nvPr/>
          </p:nvSpPr>
          <p:spPr>
            <a:xfrm>
              <a:off x="3111364" y="4677172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1-в-3</a:t>
              </a:r>
            </a:p>
          </p:txBody>
        </p:sp>
        <p:grpSp>
          <p:nvGrpSpPr>
            <p:cNvPr id="92" name="Группа 91">
              <a:extLst>
                <a:ext uri="{FF2B5EF4-FFF2-40B4-BE49-F238E27FC236}">
                  <a16:creationId xmlns:a16="http://schemas.microsoft.com/office/drawing/2014/main" id="{4F71C898-DB16-1C52-17C4-576E6F98A991}"/>
                </a:ext>
              </a:extLst>
            </p:cNvPr>
            <p:cNvGrpSpPr/>
            <p:nvPr/>
          </p:nvGrpSpPr>
          <p:grpSpPr>
            <a:xfrm>
              <a:off x="2855866" y="6307819"/>
              <a:ext cx="667281" cy="73389"/>
              <a:chOff x="6277079" y="4989988"/>
              <a:chExt cx="745667" cy="81023"/>
            </a:xfrm>
          </p:grpSpPr>
          <p:sp>
            <p:nvSpPr>
              <p:cNvPr id="93" name="Прямоугольник 92">
                <a:extLst>
                  <a:ext uri="{FF2B5EF4-FFF2-40B4-BE49-F238E27FC236}">
                    <a16:creationId xmlns:a16="http://schemas.microsoft.com/office/drawing/2014/main" id="{D4B0D8E0-C7F5-10C1-5EB6-6E5EB44AFE38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94" name="Прямая соединительная линия 93">
                <a:extLst>
                  <a:ext uri="{FF2B5EF4-FFF2-40B4-BE49-F238E27FC236}">
                    <a16:creationId xmlns:a16="http://schemas.microsoft.com/office/drawing/2014/main" id="{6B18814F-0A6D-2078-C8FE-386B3D0E4635}"/>
                  </a:ext>
                </a:extLst>
              </p:cNvPr>
              <p:cNvCxnSpPr>
                <a:stCxn id="93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43C8D17-5468-D410-716B-D38FD9E1B8A7}"/>
                </a:ext>
              </a:extLst>
            </p:cNvPr>
            <p:cNvSpPr txBox="1"/>
            <p:nvPr/>
          </p:nvSpPr>
          <p:spPr>
            <a:xfrm>
              <a:off x="2973946" y="6029185"/>
              <a:ext cx="929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+3,3В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C1F2C7E-F0A3-42C6-EC96-D5BA3CFA7AAE}"/>
                </a:ext>
              </a:extLst>
            </p:cNvPr>
            <p:cNvSpPr txBox="1"/>
            <p:nvPr/>
          </p:nvSpPr>
          <p:spPr>
            <a:xfrm>
              <a:off x="3100037" y="6289590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7030A0"/>
                  </a:solidFill>
                </a:rPr>
                <a:t>1-в-1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B538A7F-C8C8-B8FD-2AA0-F6B49423DB9C}"/>
                </a:ext>
              </a:extLst>
            </p:cNvPr>
            <p:cNvSpPr txBox="1"/>
            <p:nvPr/>
          </p:nvSpPr>
          <p:spPr>
            <a:xfrm>
              <a:off x="3097983" y="3850723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FF0000"/>
                  </a:solidFill>
                </a:rPr>
                <a:t>+12В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F16CA36-4BBB-0691-4DA5-59F1E5FEEA24}"/>
                </a:ext>
              </a:extLst>
            </p:cNvPr>
            <p:cNvSpPr txBox="1"/>
            <p:nvPr/>
          </p:nvSpPr>
          <p:spPr>
            <a:xfrm>
              <a:off x="3118740" y="4116200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FF0000"/>
                  </a:solidFill>
                </a:rPr>
                <a:t>1-в-1</a:t>
              </a:r>
            </a:p>
          </p:txBody>
        </p:sp>
        <p:grpSp>
          <p:nvGrpSpPr>
            <p:cNvPr id="107" name="Группа 106">
              <a:extLst>
                <a:ext uri="{FF2B5EF4-FFF2-40B4-BE49-F238E27FC236}">
                  <a16:creationId xmlns:a16="http://schemas.microsoft.com/office/drawing/2014/main" id="{E54AD4C2-4ECC-1FE0-B1B6-962A29CEEEE1}"/>
                </a:ext>
              </a:extLst>
            </p:cNvPr>
            <p:cNvGrpSpPr/>
            <p:nvPr/>
          </p:nvGrpSpPr>
          <p:grpSpPr>
            <a:xfrm rot="10800000">
              <a:off x="3781318" y="4146250"/>
              <a:ext cx="667281" cy="73389"/>
              <a:chOff x="6277079" y="4989988"/>
              <a:chExt cx="745667" cy="81023"/>
            </a:xfrm>
          </p:grpSpPr>
          <p:sp>
            <p:nvSpPr>
              <p:cNvPr id="108" name="Прямоугольник 107">
                <a:extLst>
                  <a:ext uri="{FF2B5EF4-FFF2-40B4-BE49-F238E27FC236}">
                    <a16:creationId xmlns:a16="http://schemas.microsoft.com/office/drawing/2014/main" id="{F85A8A6A-11EE-FED1-BEB0-E483AA07305A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09" name="Прямая соединительная линия 108">
                <a:extLst>
                  <a:ext uri="{FF2B5EF4-FFF2-40B4-BE49-F238E27FC236}">
                    <a16:creationId xmlns:a16="http://schemas.microsoft.com/office/drawing/2014/main" id="{91E7D5B6-712B-FE7C-359D-E058497A0511}"/>
                  </a:ext>
                </a:extLst>
              </p:cNvPr>
              <p:cNvCxnSpPr>
                <a:stCxn id="108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Группа 109">
              <a:extLst>
                <a:ext uri="{FF2B5EF4-FFF2-40B4-BE49-F238E27FC236}">
                  <a16:creationId xmlns:a16="http://schemas.microsoft.com/office/drawing/2014/main" id="{82BC9BBB-A0CF-45C1-3AD0-EE67841F3616}"/>
                </a:ext>
              </a:extLst>
            </p:cNvPr>
            <p:cNvGrpSpPr/>
            <p:nvPr/>
          </p:nvGrpSpPr>
          <p:grpSpPr>
            <a:xfrm rot="10800000">
              <a:off x="3745890" y="4673983"/>
              <a:ext cx="840691" cy="73389"/>
              <a:chOff x="6083298" y="5428900"/>
              <a:chExt cx="939448" cy="81023"/>
            </a:xfrm>
          </p:grpSpPr>
          <p:sp>
            <p:nvSpPr>
              <p:cNvPr id="111" name="Прямоугольник 110">
                <a:extLst>
                  <a:ext uri="{FF2B5EF4-FFF2-40B4-BE49-F238E27FC236}">
                    <a16:creationId xmlns:a16="http://schemas.microsoft.com/office/drawing/2014/main" id="{F87830BA-E031-6459-22D3-AA32671E6AF9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12" name="Прямая соединительная линия 111">
                <a:extLst>
                  <a:ext uri="{FF2B5EF4-FFF2-40B4-BE49-F238E27FC236}">
                    <a16:creationId xmlns:a16="http://schemas.microsoft.com/office/drawing/2014/main" id="{57B03B15-2064-7E86-2712-6DE46E7ABDC3}"/>
                  </a:ext>
                </a:extLst>
              </p:cNvPr>
              <p:cNvCxnSpPr>
                <a:stCxn id="111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>
                <a:extLst>
                  <a:ext uri="{FF2B5EF4-FFF2-40B4-BE49-F238E27FC236}">
                    <a16:creationId xmlns:a16="http://schemas.microsoft.com/office/drawing/2014/main" id="{68D85A09-D62B-5E38-3C2A-AFD37594B2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Группа 113">
              <a:extLst>
                <a:ext uri="{FF2B5EF4-FFF2-40B4-BE49-F238E27FC236}">
                  <a16:creationId xmlns:a16="http://schemas.microsoft.com/office/drawing/2014/main" id="{5597AA13-01CF-7BF1-8B09-1A98AC1B95A6}"/>
                </a:ext>
              </a:extLst>
            </p:cNvPr>
            <p:cNvGrpSpPr/>
            <p:nvPr/>
          </p:nvGrpSpPr>
          <p:grpSpPr>
            <a:xfrm rot="10800000">
              <a:off x="3745891" y="6325762"/>
              <a:ext cx="667281" cy="73389"/>
              <a:chOff x="6277079" y="4989988"/>
              <a:chExt cx="745667" cy="81023"/>
            </a:xfrm>
          </p:grpSpPr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20AED71B-B491-0797-8736-AA21B77F2E0F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16" name="Прямая соединительная линия 115">
                <a:extLst>
                  <a:ext uri="{FF2B5EF4-FFF2-40B4-BE49-F238E27FC236}">
                    <a16:creationId xmlns:a16="http://schemas.microsoft.com/office/drawing/2014/main" id="{B7380EA3-5470-3273-DEB3-8D327BD0B3BE}"/>
                  </a:ext>
                </a:extLst>
              </p:cNvPr>
              <p:cNvCxnSpPr>
                <a:stCxn id="115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6B3826F2-BBBF-3E38-ABF9-311EBAF9C45B}"/>
                </a:ext>
              </a:extLst>
            </p:cNvPr>
            <p:cNvGrpSpPr/>
            <p:nvPr/>
          </p:nvGrpSpPr>
          <p:grpSpPr>
            <a:xfrm>
              <a:off x="2860469" y="5789320"/>
              <a:ext cx="667281" cy="73389"/>
              <a:chOff x="6277079" y="4989988"/>
              <a:chExt cx="745667" cy="81023"/>
            </a:xfrm>
          </p:grpSpPr>
          <p:sp>
            <p:nvSpPr>
              <p:cNvPr id="119" name="Прямоугольник 118">
                <a:extLst>
                  <a:ext uri="{FF2B5EF4-FFF2-40B4-BE49-F238E27FC236}">
                    <a16:creationId xmlns:a16="http://schemas.microsoft.com/office/drawing/2014/main" id="{D24B80A1-FC40-CFE9-54EB-9715DDEDEB19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20" name="Прямая соединительная линия 119">
                <a:extLst>
                  <a:ext uri="{FF2B5EF4-FFF2-40B4-BE49-F238E27FC236}">
                    <a16:creationId xmlns:a16="http://schemas.microsoft.com/office/drawing/2014/main" id="{E156A35A-0115-7902-C764-CD9CA3B9A981}"/>
                  </a:ext>
                </a:extLst>
              </p:cNvPr>
              <p:cNvCxnSpPr>
                <a:stCxn id="119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1FF088D-53D3-EAB2-8A28-5D4772A83B39}"/>
                </a:ext>
              </a:extLst>
            </p:cNvPr>
            <p:cNvSpPr txBox="1"/>
            <p:nvPr/>
          </p:nvSpPr>
          <p:spPr>
            <a:xfrm>
              <a:off x="3076352" y="5488092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+5В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51B1215-8246-CDBE-FDE6-ED4719858D2D}"/>
                </a:ext>
              </a:extLst>
            </p:cNvPr>
            <p:cNvSpPr txBox="1"/>
            <p:nvPr/>
          </p:nvSpPr>
          <p:spPr>
            <a:xfrm>
              <a:off x="3126469" y="5796508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70C0"/>
                  </a:solidFill>
                </a:rPr>
                <a:t>1-в-1</a:t>
              </a:r>
            </a:p>
          </p:txBody>
        </p:sp>
        <p:grpSp>
          <p:nvGrpSpPr>
            <p:cNvPr id="123" name="Группа 122">
              <a:extLst>
                <a:ext uri="{FF2B5EF4-FFF2-40B4-BE49-F238E27FC236}">
                  <a16:creationId xmlns:a16="http://schemas.microsoft.com/office/drawing/2014/main" id="{A1B52554-DB90-656C-380B-523669904F50}"/>
                </a:ext>
              </a:extLst>
            </p:cNvPr>
            <p:cNvGrpSpPr/>
            <p:nvPr/>
          </p:nvGrpSpPr>
          <p:grpSpPr>
            <a:xfrm rot="10800000">
              <a:off x="3745891" y="5777998"/>
              <a:ext cx="840691" cy="73389"/>
              <a:chOff x="6083298" y="5428900"/>
              <a:chExt cx="939448" cy="81023"/>
            </a:xfrm>
          </p:grpSpPr>
          <p:sp>
            <p:nvSpPr>
              <p:cNvPr id="124" name="Прямоугольник 123">
                <a:extLst>
                  <a:ext uri="{FF2B5EF4-FFF2-40B4-BE49-F238E27FC236}">
                    <a16:creationId xmlns:a16="http://schemas.microsoft.com/office/drawing/2014/main" id="{F5B31404-1589-E2A5-B8B4-01CCF64942E0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25" name="Прямая соединительная линия 124">
                <a:extLst>
                  <a:ext uri="{FF2B5EF4-FFF2-40B4-BE49-F238E27FC236}">
                    <a16:creationId xmlns:a16="http://schemas.microsoft.com/office/drawing/2014/main" id="{DC5C0BE4-9C6A-CF22-B608-2C92F086BAFA}"/>
                  </a:ext>
                </a:extLst>
              </p:cNvPr>
              <p:cNvCxnSpPr>
                <a:stCxn id="124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>
                <a:extLst>
                  <a:ext uri="{FF2B5EF4-FFF2-40B4-BE49-F238E27FC236}">
                    <a16:creationId xmlns:a16="http://schemas.microsoft.com/office/drawing/2014/main" id="{FDB06140-CA18-516C-AB79-F367D610DF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99FC8FD-BF1B-5DA6-7222-D0F8497A86EE}"/>
                </a:ext>
              </a:extLst>
            </p:cNvPr>
            <p:cNvSpPr txBox="1"/>
            <p:nvPr/>
          </p:nvSpPr>
          <p:spPr>
            <a:xfrm>
              <a:off x="2198905" y="6163361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3</a:t>
              </a:r>
              <a:r>
                <a:rPr lang="en-US" b="1" dirty="0"/>
                <a:t>V3</a:t>
              </a:r>
              <a:endParaRPr lang="ru-RU" b="1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BDBDA07-559B-FB70-1A5B-08D7D4EE7E93}"/>
                </a:ext>
              </a:extLst>
            </p:cNvPr>
            <p:cNvSpPr txBox="1"/>
            <p:nvPr/>
          </p:nvSpPr>
          <p:spPr>
            <a:xfrm>
              <a:off x="2189440" y="5645822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5V</a:t>
              </a:r>
              <a:endParaRPr lang="ru-RU" b="1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2DFF1C7-AFC3-795B-75A6-94C5094871C6}"/>
                </a:ext>
              </a:extLst>
            </p:cNvPr>
            <p:cNvSpPr txBox="1"/>
            <p:nvPr/>
          </p:nvSpPr>
          <p:spPr>
            <a:xfrm>
              <a:off x="2183124" y="4567298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+6V</a:t>
              </a:r>
              <a:endParaRPr lang="ru-RU" b="1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383CAEAA-0111-56E1-3311-517297840A29}"/>
                </a:ext>
              </a:extLst>
            </p:cNvPr>
            <p:cNvSpPr txBox="1"/>
            <p:nvPr/>
          </p:nvSpPr>
          <p:spPr>
            <a:xfrm>
              <a:off x="2200890" y="3997172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12V</a:t>
              </a:r>
              <a:endParaRPr lang="ru-RU" b="1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C881FFF-82D7-6979-51BF-C1B12F6DD17E}"/>
                </a:ext>
              </a:extLst>
            </p:cNvPr>
            <p:cNvSpPr txBox="1"/>
            <p:nvPr/>
          </p:nvSpPr>
          <p:spPr>
            <a:xfrm rot="16200000">
              <a:off x="654801" y="5017924"/>
              <a:ext cx="28792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питания боковой платы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B6465E8-679E-F2B9-7440-ABA7C85F0F81}"/>
                </a:ext>
              </a:extLst>
            </p:cNvPr>
            <p:cNvSpPr txBox="1"/>
            <p:nvPr/>
          </p:nvSpPr>
          <p:spPr>
            <a:xfrm rot="5400000">
              <a:off x="3406772" y="4892616"/>
              <a:ext cx="28792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solidFill>
                    <a:schemeClr val="bg1">
                      <a:lumMod val="50000"/>
                    </a:schemeClr>
                  </a:solidFill>
                </a:rPr>
                <a:t>Контакты плат питания</a:t>
              </a:r>
            </a:p>
          </p:txBody>
        </p:sp>
        <p:sp>
          <p:nvSpPr>
            <p:cNvPr id="7" name="Выноска: изогнутая линия с границей и чертой 6">
              <a:extLst>
                <a:ext uri="{FF2B5EF4-FFF2-40B4-BE49-F238E27FC236}">
                  <a16:creationId xmlns:a16="http://schemas.microsoft.com/office/drawing/2014/main" id="{4E4F438E-72C3-ABA4-CA2E-1214B601545B}"/>
                </a:ext>
              </a:extLst>
            </p:cNvPr>
            <p:cNvSpPr/>
            <p:nvPr/>
          </p:nvSpPr>
          <p:spPr>
            <a:xfrm rot="10800000">
              <a:off x="462986" y="1473863"/>
              <a:ext cx="891251" cy="699712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41369"/>
                <a:gd name="adj6" fmla="val -57057"/>
              </a:avLst>
            </a:prstGeom>
            <a:noFill/>
            <a:ln w="4762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72" name="Группа 171">
              <a:extLst>
                <a:ext uri="{FF2B5EF4-FFF2-40B4-BE49-F238E27FC236}">
                  <a16:creationId xmlns:a16="http://schemas.microsoft.com/office/drawing/2014/main" id="{1F49C9A5-C571-94B0-7D9B-3FD7C2BD6484}"/>
                </a:ext>
              </a:extLst>
            </p:cNvPr>
            <p:cNvGrpSpPr/>
            <p:nvPr/>
          </p:nvGrpSpPr>
          <p:grpSpPr>
            <a:xfrm>
              <a:off x="5048991" y="2582763"/>
              <a:ext cx="667281" cy="73389"/>
              <a:chOff x="6277079" y="4989988"/>
              <a:chExt cx="745667" cy="81023"/>
            </a:xfrm>
          </p:grpSpPr>
          <p:sp>
            <p:nvSpPr>
              <p:cNvPr id="173" name="Прямоугольник 172">
                <a:extLst>
                  <a:ext uri="{FF2B5EF4-FFF2-40B4-BE49-F238E27FC236}">
                    <a16:creationId xmlns:a16="http://schemas.microsoft.com/office/drawing/2014/main" id="{13888854-FCB5-C3C6-5DCE-5E70458F1DED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74" name="Прямая соединительная линия 173">
                <a:extLst>
                  <a:ext uri="{FF2B5EF4-FFF2-40B4-BE49-F238E27FC236}">
                    <a16:creationId xmlns:a16="http://schemas.microsoft.com/office/drawing/2014/main" id="{DB591EFB-E6FD-6319-2E3A-A0BC2A092F8B}"/>
                  </a:ext>
                </a:extLst>
              </p:cNvPr>
              <p:cNvCxnSpPr>
                <a:stCxn id="173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56D7E41-2CAB-88A9-8B70-A95E560661A4}"/>
                </a:ext>
              </a:extLst>
            </p:cNvPr>
            <p:cNvSpPr txBox="1"/>
            <p:nvPr/>
          </p:nvSpPr>
          <p:spPr>
            <a:xfrm>
              <a:off x="5199140" y="2308268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0070C0"/>
                  </a:solidFill>
                </a:rPr>
                <a:t>+5В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787309-DFE2-8BF4-E575-C59F73ABC6F8}"/>
                </a:ext>
              </a:extLst>
            </p:cNvPr>
            <p:cNvSpPr txBox="1"/>
            <p:nvPr/>
          </p:nvSpPr>
          <p:spPr>
            <a:xfrm>
              <a:off x="5236602" y="2591639"/>
              <a:ext cx="6766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0070C0"/>
                  </a:solidFill>
                </a:rPr>
                <a:t>1-в-1</a:t>
              </a:r>
            </a:p>
          </p:txBody>
        </p: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7EEF2FB5-9DCD-C324-7665-67E9C237C08C}"/>
                </a:ext>
              </a:extLst>
            </p:cNvPr>
            <p:cNvGrpSpPr/>
            <p:nvPr/>
          </p:nvGrpSpPr>
          <p:grpSpPr>
            <a:xfrm>
              <a:off x="2860469" y="5240642"/>
              <a:ext cx="667281" cy="73389"/>
              <a:chOff x="6277079" y="4989988"/>
              <a:chExt cx="745667" cy="81023"/>
            </a:xfrm>
          </p:grpSpPr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F5A47FB1-892D-7B4C-052D-81337772AC22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13" name="Прямая соединительная линия 12">
                <a:extLst>
                  <a:ext uri="{FF2B5EF4-FFF2-40B4-BE49-F238E27FC236}">
                    <a16:creationId xmlns:a16="http://schemas.microsoft.com/office/drawing/2014/main" id="{A9361E0A-97EB-2D8C-DAB5-314AD274042D}"/>
                  </a:ext>
                </a:extLst>
              </p:cNvPr>
              <p:cNvCxnSpPr>
                <a:stCxn id="12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EBF73C-28F0-C6DF-4320-D4E29ABC32D8}"/>
                </a:ext>
              </a:extLst>
            </p:cNvPr>
            <p:cNvSpPr txBox="1"/>
            <p:nvPr/>
          </p:nvSpPr>
          <p:spPr>
            <a:xfrm>
              <a:off x="3111365" y="5232510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1-в-3</a:t>
              </a:r>
            </a:p>
          </p:txBody>
        </p:sp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id="{A1480D08-7957-B41E-CFD9-107E25AE4ABB}"/>
                </a:ext>
              </a:extLst>
            </p:cNvPr>
            <p:cNvGrpSpPr/>
            <p:nvPr/>
          </p:nvGrpSpPr>
          <p:grpSpPr>
            <a:xfrm rot="10800000">
              <a:off x="3745891" y="5229321"/>
              <a:ext cx="840691" cy="73389"/>
              <a:chOff x="6083298" y="5428900"/>
              <a:chExt cx="939448" cy="81023"/>
            </a:xfrm>
          </p:grpSpPr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3751F79B-9515-D7B0-43D0-336140F8D9E1}"/>
                  </a:ext>
                </a:extLst>
              </p:cNvPr>
              <p:cNvSpPr/>
              <p:nvPr/>
            </p:nvSpPr>
            <p:spPr>
              <a:xfrm>
                <a:off x="6277079" y="5428900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cxnSp>
            <p:nvCxnSpPr>
              <p:cNvPr id="21" name="Прямая соединительная линия 20">
                <a:extLst>
                  <a:ext uri="{FF2B5EF4-FFF2-40B4-BE49-F238E27FC236}">
                    <a16:creationId xmlns:a16="http://schemas.microsoft.com/office/drawing/2014/main" id="{01CE4660-1A65-C554-53DA-26CB5B7351B2}"/>
                  </a:ext>
                </a:extLst>
              </p:cNvPr>
              <p:cNvCxnSpPr>
                <a:stCxn id="20" idx="3"/>
              </p:cNvCxnSpPr>
              <p:nvPr/>
            </p:nvCxnSpPr>
            <p:spPr>
              <a:xfrm flipV="1">
                <a:off x="6612745" y="5469411"/>
                <a:ext cx="410001" cy="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>
                <a:extLst>
                  <a:ext uri="{FF2B5EF4-FFF2-40B4-BE49-F238E27FC236}">
                    <a16:creationId xmlns:a16="http://schemas.microsoft.com/office/drawing/2014/main" id="{8CBF28F4-B86C-E0D8-C525-4BFE317E4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3298" y="5469411"/>
                <a:ext cx="19378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0F337CA-A90E-FB11-0832-4663F959F8BB}"/>
                </a:ext>
              </a:extLst>
            </p:cNvPr>
            <p:cNvSpPr txBox="1"/>
            <p:nvPr/>
          </p:nvSpPr>
          <p:spPr>
            <a:xfrm>
              <a:off x="2183125" y="5122636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/>
                <a:t>-</a:t>
              </a:r>
              <a:r>
                <a:rPr lang="en-US" b="1" dirty="0"/>
                <a:t>6V</a:t>
              </a:r>
              <a:endParaRPr lang="ru-RU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5088E22-693B-089D-EBA0-D374D5FA4E72}"/>
                </a:ext>
              </a:extLst>
            </p:cNvPr>
            <p:cNvSpPr txBox="1"/>
            <p:nvPr/>
          </p:nvSpPr>
          <p:spPr>
            <a:xfrm>
              <a:off x="3097983" y="4937526"/>
              <a:ext cx="676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00B050"/>
                  </a:solidFill>
                </a:rPr>
                <a:t>+7В</a:t>
              </a:r>
            </a:p>
          </p:txBody>
        </p:sp>
      </p:grp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B2048E-5604-9853-B944-83277B7F0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9007" y1="52354" x2="4238" y2="65725"/>
                        <a14:foregroundMark x1="26755" y1="54614" x2="78808" y2="61017"/>
                        <a14:foregroundMark x1="41325" y1="54049" x2="35364" y2="69868"/>
                        <a14:foregroundMark x1="21192" y1="85499" x2="78543" y2="864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550" y="2446768"/>
            <a:ext cx="568892" cy="40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2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E4A24-951D-71C9-5004-FEBE03B49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049F75-0DDF-50A8-B516-33B08F8E467E}"/>
              </a:ext>
            </a:extLst>
          </p:cNvPr>
          <p:cNvSpPr txBox="1"/>
          <p:nvPr/>
        </p:nvSpPr>
        <p:spPr>
          <a:xfrm>
            <a:off x="238202" y="12573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внешних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питания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E1060BE-52B0-A18A-5363-BE7D8205A9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718" r="80574" b="20161"/>
          <a:stretch/>
        </p:blipFill>
        <p:spPr>
          <a:xfrm>
            <a:off x="238202" y="858382"/>
            <a:ext cx="3611382" cy="33928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099DB6-D0CE-7300-42A5-5B1AEC652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263" y="584316"/>
            <a:ext cx="6786267" cy="2807024"/>
          </a:xfrm>
          <a:prstGeom prst="rect">
            <a:avLst/>
          </a:prstGeom>
        </p:spPr>
      </p:pic>
      <p:sp>
        <p:nvSpPr>
          <p:cNvPr id="7" name="Выноска: изогнутая линия с границей и чертой 6">
            <a:extLst>
              <a:ext uri="{FF2B5EF4-FFF2-40B4-BE49-F238E27FC236}">
                <a16:creationId xmlns:a16="http://schemas.microsoft.com/office/drawing/2014/main" id="{871D5ED4-F291-8BC8-C1CA-2E01F7625CE6}"/>
              </a:ext>
            </a:extLst>
          </p:cNvPr>
          <p:cNvSpPr/>
          <p:nvPr/>
        </p:nvSpPr>
        <p:spPr>
          <a:xfrm rot="10800000" flipH="1" flipV="1">
            <a:off x="5273796" y="1591348"/>
            <a:ext cx="996601" cy="1175001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725"/>
              <a:gd name="adj6" fmla="val -175522"/>
            </a:avLst>
          </a:prstGeom>
          <a:noFill/>
          <a:ln w="476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BCB69242-ECA3-359B-C947-C711347729B1}"/>
              </a:ext>
            </a:extLst>
          </p:cNvPr>
          <p:cNvGrpSpPr/>
          <p:nvPr/>
        </p:nvGrpSpPr>
        <p:grpSpPr>
          <a:xfrm rot="16200000">
            <a:off x="2217634" y="4543225"/>
            <a:ext cx="745667" cy="81023"/>
            <a:chOff x="925747" y="5425294"/>
            <a:chExt cx="745667" cy="81023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8FE4720A-4FEF-101E-F7B0-C48EF945A3F8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C1149D83-A5CB-0385-64EF-FF0FF6E5F654}"/>
                </a:ext>
              </a:extLst>
            </p:cNvPr>
            <p:cNvCxnSpPr>
              <a:stCxn id="20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0" name="Группа 1039">
            <a:extLst>
              <a:ext uri="{FF2B5EF4-FFF2-40B4-BE49-F238E27FC236}">
                <a16:creationId xmlns:a16="http://schemas.microsoft.com/office/drawing/2014/main" id="{99C4A09B-8C8C-8691-B4D1-37F6E9CB1F93}"/>
              </a:ext>
            </a:extLst>
          </p:cNvPr>
          <p:cNvGrpSpPr/>
          <p:nvPr/>
        </p:nvGrpSpPr>
        <p:grpSpPr>
          <a:xfrm rot="16200000">
            <a:off x="1642997" y="4554185"/>
            <a:ext cx="745667" cy="81023"/>
            <a:chOff x="925747" y="5425294"/>
            <a:chExt cx="745667" cy="81023"/>
          </a:xfrm>
        </p:grpSpPr>
        <p:sp>
          <p:nvSpPr>
            <p:cNvPr id="1041" name="Прямоугольник 1040">
              <a:extLst>
                <a:ext uri="{FF2B5EF4-FFF2-40B4-BE49-F238E27FC236}">
                  <a16:creationId xmlns:a16="http://schemas.microsoft.com/office/drawing/2014/main" id="{B6CD7BEB-1CE5-35FF-D743-809F9A826E07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42" name="Прямая соединительная линия 1041">
              <a:extLst>
                <a:ext uri="{FF2B5EF4-FFF2-40B4-BE49-F238E27FC236}">
                  <a16:creationId xmlns:a16="http://schemas.microsoft.com/office/drawing/2014/main" id="{8348977F-B6B7-7B2C-A7B9-3CF9C7A7F76B}"/>
                </a:ext>
              </a:extLst>
            </p:cNvPr>
            <p:cNvCxnSpPr>
              <a:stCxn id="1041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2E2C2D4-B554-4F82-03DC-50893EED0DCE}"/>
              </a:ext>
            </a:extLst>
          </p:cNvPr>
          <p:cNvSpPr/>
          <p:nvPr/>
        </p:nvSpPr>
        <p:spPr>
          <a:xfrm>
            <a:off x="2275877" y="2486089"/>
            <a:ext cx="391361" cy="167104"/>
          </a:xfrm>
          <a:prstGeom prst="rect">
            <a:avLst/>
          </a:prstGeom>
          <a:solidFill>
            <a:schemeClr val="bg1">
              <a:lumMod val="50000"/>
            </a:schemeClr>
          </a:solidFill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1F6678-9719-E8B3-8FDC-F8D8E5EB0048}"/>
              </a:ext>
            </a:extLst>
          </p:cNvPr>
          <p:cNvSpPr txBox="1"/>
          <p:nvPr/>
        </p:nvSpPr>
        <p:spPr>
          <a:xfrm>
            <a:off x="1975319" y="4979071"/>
            <a:ext cx="828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0B050"/>
                </a:solidFill>
              </a:rPr>
              <a:t>+7 В</a:t>
            </a:r>
          </a:p>
          <a:p>
            <a:pPr algn="ctr"/>
            <a:r>
              <a:rPr lang="ru-RU" sz="1200" b="1" dirty="0">
                <a:solidFill>
                  <a:srgbClr val="00B050"/>
                </a:solidFill>
              </a:rPr>
              <a:t>240 мА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F8F9841-40FA-FA42-A7BF-46AC134335DA}"/>
              </a:ext>
            </a:extLst>
          </p:cNvPr>
          <p:cNvSpPr txBox="1"/>
          <p:nvPr/>
        </p:nvSpPr>
        <p:spPr>
          <a:xfrm>
            <a:off x="1457845" y="4992130"/>
            <a:ext cx="828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+</a:t>
            </a:r>
            <a:r>
              <a:rPr lang="en-US" sz="1200" b="1" dirty="0">
                <a:solidFill>
                  <a:srgbClr val="FF0000"/>
                </a:solidFill>
              </a:rPr>
              <a:t>12</a:t>
            </a:r>
            <a:r>
              <a:rPr lang="ru-RU" sz="1200" b="1" dirty="0">
                <a:solidFill>
                  <a:srgbClr val="FF0000"/>
                </a:solidFill>
              </a:rPr>
              <a:t> В</a:t>
            </a:r>
          </a:p>
          <a:p>
            <a:pPr algn="ctr"/>
            <a:r>
              <a:rPr lang="ru-RU" sz="1200" b="1" dirty="0">
                <a:solidFill>
                  <a:srgbClr val="FF0000"/>
                </a:solidFill>
              </a:rPr>
              <a:t>2 мА</a:t>
            </a:r>
          </a:p>
        </p:txBody>
      </p: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5F1328E3-3B11-1021-C668-8FCA57322715}"/>
              </a:ext>
            </a:extLst>
          </p:cNvPr>
          <p:cNvGrpSpPr/>
          <p:nvPr/>
        </p:nvGrpSpPr>
        <p:grpSpPr>
          <a:xfrm rot="16200000">
            <a:off x="2923610" y="4537847"/>
            <a:ext cx="745667" cy="81023"/>
            <a:chOff x="925747" y="5425294"/>
            <a:chExt cx="745667" cy="81023"/>
          </a:xfrm>
        </p:grpSpPr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07FBF4CE-EC0E-654E-F830-CFA47427F36E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2" name="Прямая соединительная линия 61">
              <a:extLst>
                <a:ext uri="{FF2B5EF4-FFF2-40B4-BE49-F238E27FC236}">
                  <a16:creationId xmlns:a16="http://schemas.microsoft.com/office/drawing/2014/main" id="{F84A1DCE-8D6E-6A92-E4D1-CF86E9F48F5B}"/>
                </a:ext>
              </a:extLst>
            </p:cNvPr>
            <p:cNvCxnSpPr>
              <a:stCxn id="59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6" name="TextBox 1045">
            <a:extLst>
              <a:ext uri="{FF2B5EF4-FFF2-40B4-BE49-F238E27FC236}">
                <a16:creationId xmlns:a16="http://schemas.microsoft.com/office/drawing/2014/main" id="{CCC049F8-E73C-DCD9-567F-6F4D8CA8EE93}"/>
              </a:ext>
            </a:extLst>
          </p:cNvPr>
          <p:cNvSpPr txBox="1"/>
          <p:nvPr/>
        </p:nvSpPr>
        <p:spPr>
          <a:xfrm>
            <a:off x="3164643" y="4969326"/>
            <a:ext cx="59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7030A0"/>
                </a:solidFill>
              </a:rPr>
              <a:t>+3,3В</a:t>
            </a:r>
          </a:p>
          <a:p>
            <a:pPr algn="ctr"/>
            <a:r>
              <a:rPr lang="ru-RU" sz="1200" b="1" dirty="0">
                <a:solidFill>
                  <a:srgbClr val="7030A0"/>
                </a:solidFill>
              </a:rPr>
              <a:t>40 мА</a:t>
            </a:r>
          </a:p>
        </p:txBody>
      </p:sp>
      <p:grpSp>
        <p:nvGrpSpPr>
          <p:cNvPr id="1065" name="Группа 1064">
            <a:extLst>
              <a:ext uri="{FF2B5EF4-FFF2-40B4-BE49-F238E27FC236}">
                <a16:creationId xmlns:a16="http://schemas.microsoft.com/office/drawing/2014/main" id="{77E21F54-96A2-FFF5-1226-65C9A9D1BF8A}"/>
              </a:ext>
            </a:extLst>
          </p:cNvPr>
          <p:cNvGrpSpPr/>
          <p:nvPr/>
        </p:nvGrpSpPr>
        <p:grpSpPr>
          <a:xfrm rot="16200000">
            <a:off x="1759065" y="4554761"/>
            <a:ext cx="745667" cy="81023"/>
            <a:chOff x="925747" y="5425294"/>
            <a:chExt cx="745667" cy="81023"/>
          </a:xfrm>
        </p:grpSpPr>
        <p:sp>
          <p:nvSpPr>
            <p:cNvPr id="1066" name="Прямоугольник 1065">
              <a:extLst>
                <a:ext uri="{FF2B5EF4-FFF2-40B4-BE49-F238E27FC236}">
                  <a16:creationId xmlns:a16="http://schemas.microsoft.com/office/drawing/2014/main" id="{82896DF0-E6E8-304B-C771-25E7516C3AD7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67" name="Прямая соединительная линия 1066">
              <a:extLst>
                <a:ext uri="{FF2B5EF4-FFF2-40B4-BE49-F238E27FC236}">
                  <a16:creationId xmlns:a16="http://schemas.microsoft.com/office/drawing/2014/main" id="{17459E4D-0C77-B693-7BEE-1080EE1AF56C}"/>
                </a:ext>
              </a:extLst>
            </p:cNvPr>
            <p:cNvCxnSpPr>
              <a:stCxn id="1066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8" name="Группа 1067">
            <a:extLst>
              <a:ext uri="{FF2B5EF4-FFF2-40B4-BE49-F238E27FC236}">
                <a16:creationId xmlns:a16="http://schemas.microsoft.com/office/drawing/2014/main" id="{934D5699-0A20-CBBD-375F-031F1726FCA9}"/>
              </a:ext>
            </a:extLst>
          </p:cNvPr>
          <p:cNvGrpSpPr/>
          <p:nvPr/>
        </p:nvGrpSpPr>
        <p:grpSpPr>
          <a:xfrm rot="16200000">
            <a:off x="2104199" y="4554021"/>
            <a:ext cx="745667" cy="81023"/>
            <a:chOff x="925747" y="5425294"/>
            <a:chExt cx="745667" cy="81023"/>
          </a:xfrm>
        </p:grpSpPr>
        <p:sp>
          <p:nvSpPr>
            <p:cNvPr id="1069" name="Прямоугольник 1068">
              <a:extLst>
                <a:ext uri="{FF2B5EF4-FFF2-40B4-BE49-F238E27FC236}">
                  <a16:creationId xmlns:a16="http://schemas.microsoft.com/office/drawing/2014/main" id="{A0A517AB-1566-4033-5680-3A3AD31054B3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70" name="Прямая соединительная линия 1069">
              <a:extLst>
                <a:ext uri="{FF2B5EF4-FFF2-40B4-BE49-F238E27FC236}">
                  <a16:creationId xmlns:a16="http://schemas.microsoft.com/office/drawing/2014/main" id="{A5780812-B4F1-144C-DAD2-0AB9F51E7744}"/>
                </a:ext>
              </a:extLst>
            </p:cNvPr>
            <p:cNvCxnSpPr>
              <a:stCxn id="1069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1" name="Группа 1070">
            <a:extLst>
              <a:ext uri="{FF2B5EF4-FFF2-40B4-BE49-F238E27FC236}">
                <a16:creationId xmlns:a16="http://schemas.microsoft.com/office/drawing/2014/main" id="{8E017CF4-869A-E2F9-A26D-6725D461A412}"/>
              </a:ext>
            </a:extLst>
          </p:cNvPr>
          <p:cNvGrpSpPr/>
          <p:nvPr/>
        </p:nvGrpSpPr>
        <p:grpSpPr>
          <a:xfrm rot="16200000">
            <a:off x="3054525" y="4543637"/>
            <a:ext cx="745667" cy="81023"/>
            <a:chOff x="925747" y="5425294"/>
            <a:chExt cx="745667" cy="81023"/>
          </a:xfrm>
        </p:grpSpPr>
        <p:sp>
          <p:nvSpPr>
            <p:cNvPr id="1072" name="Прямоугольник 1071">
              <a:extLst>
                <a:ext uri="{FF2B5EF4-FFF2-40B4-BE49-F238E27FC236}">
                  <a16:creationId xmlns:a16="http://schemas.microsoft.com/office/drawing/2014/main" id="{CB468EEE-9C65-2243-268B-4D02CBFE319C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73" name="Прямая соединительная линия 1072">
              <a:extLst>
                <a:ext uri="{FF2B5EF4-FFF2-40B4-BE49-F238E27FC236}">
                  <a16:creationId xmlns:a16="http://schemas.microsoft.com/office/drawing/2014/main" id="{80944CC0-1CE2-EC46-AEFE-AB3815CC6349}"/>
                </a:ext>
              </a:extLst>
            </p:cNvPr>
            <p:cNvCxnSpPr>
              <a:stCxn id="1072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77" name="Прямая соединительная линия 1076">
            <a:extLst>
              <a:ext uri="{FF2B5EF4-FFF2-40B4-BE49-F238E27FC236}">
                <a16:creationId xmlns:a16="http://schemas.microsoft.com/office/drawing/2014/main" id="{EF109144-A323-D67F-80CB-034CC479807D}"/>
              </a:ext>
            </a:extLst>
          </p:cNvPr>
          <p:cNvCxnSpPr>
            <a:cxnSpLocks/>
          </p:cNvCxnSpPr>
          <p:nvPr/>
        </p:nvCxnSpPr>
        <p:spPr>
          <a:xfrm>
            <a:off x="2713003" y="2653193"/>
            <a:ext cx="2112978" cy="6284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8" name="TextBox 1077">
            <a:extLst>
              <a:ext uri="{FF2B5EF4-FFF2-40B4-BE49-F238E27FC236}">
                <a16:creationId xmlns:a16="http://schemas.microsoft.com/office/drawing/2014/main" id="{E65A1B0A-2461-BF14-3507-087753B00782}"/>
              </a:ext>
            </a:extLst>
          </p:cNvPr>
          <p:cNvSpPr txBox="1"/>
          <p:nvPr/>
        </p:nvSpPr>
        <p:spPr>
          <a:xfrm>
            <a:off x="4786086" y="3224160"/>
            <a:ext cx="179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</a:rPr>
              <a:t>PLS</a:t>
            </a:r>
            <a:r>
              <a:rPr lang="ru-RU" sz="1600" b="1" dirty="0">
                <a:solidFill>
                  <a:srgbClr val="7030A0"/>
                </a:solidFill>
              </a:rPr>
              <a:t>-перемычка</a:t>
            </a:r>
          </a:p>
        </p:txBody>
      </p:sp>
      <p:grpSp>
        <p:nvGrpSpPr>
          <p:cNvPr id="1059" name="Группа 1058">
            <a:extLst>
              <a:ext uri="{FF2B5EF4-FFF2-40B4-BE49-F238E27FC236}">
                <a16:creationId xmlns:a16="http://schemas.microsoft.com/office/drawing/2014/main" id="{CDD97428-3FAB-E463-707C-9CE2E7A42A28}"/>
              </a:ext>
            </a:extLst>
          </p:cNvPr>
          <p:cNvGrpSpPr/>
          <p:nvPr/>
        </p:nvGrpSpPr>
        <p:grpSpPr>
          <a:xfrm>
            <a:off x="4484277" y="3824104"/>
            <a:ext cx="7502749" cy="2575089"/>
            <a:chOff x="4484277" y="3824104"/>
            <a:chExt cx="7502749" cy="2575089"/>
          </a:xfrm>
        </p:grpSpPr>
        <p:grpSp>
          <p:nvGrpSpPr>
            <p:cNvPr id="55" name="Группа 54">
              <a:extLst>
                <a:ext uri="{FF2B5EF4-FFF2-40B4-BE49-F238E27FC236}">
                  <a16:creationId xmlns:a16="http://schemas.microsoft.com/office/drawing/2014/main" id="{EC8736D2-11F9-C74D-95FF-A99E304BF6C2}"/>
                </a:ext>
              </a:extLst>
            </p:cNvPr>
            <p:cNvGrpSpPr/>
            <p:nvPr/>
          </p:nvGrpSpPr>
          <p:grpSpPr>
            <a:xfrm>
              <a:off x="8403240" y="3850771"/>
              <a:ext cx="3583786" cy="958921"/>
              <a:chOff x="568792" y="5773649"/>
              <a:chExt cx="3583786" cy="958921"/>
            </a:xfrm>
          </p:grpSpPr>
          <p:grpSp>
            <p:nvGrpSpPr>
              <p:cNvPr id="34" name="Группа 33">
                <a:extLst>
                  <a:ext uri="{FF2B5EF4-FFF2-40B4-BE49-F238E27FC236}">
                    <a16:creationId xmlns:a16="http://schemas.microsoft.com/office/drawing/2014/main" id="{80F032F7-28DE-0737-6B04-78E1DB38ED0B}"/>
                  </a:ext>
                </a:extLst>
              </p:cNvPr>
              <p:cNvGrpSpPr/>
              <p:nvPr/>
            </p:nvGrpSpPr>
            <p:grpSpPr>
              <a:xfrm rot="10800000">
                <a:off x="2598609" y="5949386"/>
                <a:ext cx="745667" cy="81023"/>
                <a:chOff x="6277079" y="4989988"/>
                <a:chExt cx="745667" cy="81023"/>
              </a:xfrm>
            </p:grpSpPr>
            <p:sp>
              <p:nvSpPr>
                <p:cNvPr id="48" name="Прямоугольник 47">
                  <a:extLst>
                    <a:ext uri="{FF2B5EF4-FFF2-40B4-BE49-F238E27FC236}">
                      <a16:creationId xmlns:a16="http://schemas.microsoft.com/office/drawing/2014/main" id="{68A40FA5-8FEA-5CFD-EA12-F2A4CE9C9516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9" name="Прямая соединительная линия 48">
                  <a:extLst>
                    <a:ext uri="{FF2B5EF4-FFF2-40B4-BE49-F238E27FC236}">
                      <a16:creationId xmlns:a16="http://schemas.microsoft.com/office/drawing/2014/main" id="{73DFEB9E-F2C5-63B8-314F-89B779C0D16E}"/>
                    </a:ext>
                  </a:extLst>
                </p:cNvPr>
                <p:cNvCxnSpPr>
                  <a:stCxn id="48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Группа 34">
                <a:extLst>
                  <a:ext uri="{FF2B5EF4-FFF2-40B4-BE49-F238E27FC236}">
                    <a16:creationId xmlns:a16="http://schemas.microsoft.com/office/drawing/2014/main" id="{539DDFDE-89AE-10CC-46B0-7D7F180F8DE4}"/>
                  </a:ext>
                </a:extLst>
              </p:cNvPr>
              <p:cNvGrpSpPr/>
              <p:nvPr/>
            </p:nvGrpSpPr>
            <p:grpSpPr>
              <a:xfrm>
                <a:off x="568792" y="5801701"/>
                <a:ext cx="1315066" cy="344007"/>
                <a:chOff x="5385430" y="6005339"/>
                <a:chExt cx="1315066" cy="344007"/>
              </a:xfrm>
            </p:grpSpPr>
            <p:sp>
              <p:nvSpPr>
                <p:cNvPr id="45" name="Блок-схема: ручной ввод 44">
                  <a:extLst>
                    <a:ext uri="{FF2B5EF4-FFF2-40B4-BE49-F238E27FC236}">
                      <a16:creationId xmlns:a16="http://schemas.microsoft.com/office/drawing/2014/main" id="{989A8922-6A54-D7F5-D12B-7A9A7531F98B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46" name="Прямоугольник 45">
                  <a:extLst>
                    <a:ext uri="{FF2B5EF4-FFF2-40B4-BE49-F238E27FC236}">
                      <a16:creationId xmlns:a16="http://schemas.microsoft.com/office/drawing/2014/main" id="{1F673FE7-07F8-6EB6-A1FB-EDB1217E7984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7" name="Прямая соединительная линия 46">
                  <a:extLst>
                    <a:ext uri="{FF2B5EF4-FFF2-40B4-BE49-F238E27FC236}">
                      <a16:creationId xmlns:a16="http://schemas.microsoft.com/office/drawing/2014/main" id="{D79105A0-E973-7BA3-51F9-CE90E3216342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Группа 35">
                <a:extLst>
                  <a:ext uri="{FF2B5EF4-FFF2-40B4-BE49-F238E27FC236}">
                    <a16:creationId xmlns:a16="http://schemas.microsoft.com/office/drawing/2014/main" id="{1DC376B3-D52C-A1D5-AE64-B49D082DC10C}"/>
                  </a:ext>
                </a:extLst>
              </p:cNvPr>
              <p:cNvGrpSpPr/>
              <p:nvPr/>
            </p:nvGrpSpPr>
            <p:grpSpPr>
              <a:xfrm>
                <a:off x="568792" y="6328545"/>
                <a:ext cx="1315066" cy="344007"/>
                <a:chOff x="5385430" y="6005339"/>
                <a:chExt cx="1315066" cy="344007"/>
              </a:xfrm>
            </p:grpSpPr>
            <p:sp>
              <p:nvSpPr>
                <p:cNvPr id="42" name="Блок-схема: ручной ввод 41">
                  <a:extLst>
                    <a:ext uri="{FF2B5EF4-FFF2-40B4-BE49-F238E27FC236}">
                      <a16:creationId xmlns:a16="http://schemas.microsoft.com/office/drawing/2014/main" id="{00DF20E9-B158-95D4-BE1F-AACB29F6F315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43" name="Прямоугольник 42">
                  <a:extLst>
                    <a:ext uri="{FF2B5EF4-FFF2-40B4-BE49-F238E27FC236}">
                      <a16:creationId xmlns:a16="http://schemas.microsoft.com/office/drawing/2014/main" id="{81FA0452-7DED-53E4-FEB9-94630F57F239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4" name="Прямая соединительная линия 43">
                  <a:extLst>
                    <a:ext uri="{FF2B5EF4-FFF2-40B4-BE49-F238E27FC236}">
                      <a16:creationId xmlns:a16="http://schemas.microsoft.com/office/drawing/2014/main" id="{E1116697-2E8B-7472-0E9E-D6C507873DD2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4006B46-6875-CF95-2FA4-02E4122B3EE4}"/>
                  </a:ext>
                </a:extLst>
              </p:cNvPr>
              <p:cNvSpPr txBox="1"/>
              <p:nvPr/>
            </p:nvSpPr>
            <p:spPr>
              <a:xfrm>
                <a:off x="1790721" y="5773649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FF0000"/>
                    </a:solidFill>
                  </a:rPr>
                  <a:t>+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12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 В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49E965C-0ADA-0F83-7DC5-794024F61867}"/>
                  </a:ext>
                </a:extLst>
              </p:cNvPr>
              <p:cNvSpPr txBox="1"/>
              <p:nvPr/>
            </p:nvSpPr>
            <p:spPr>
              <a:xfrm>
                <a:off x="1822057" y="6300493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</a:rPr>
                  <a:t>GND</a:t>
                </a:r>
                <a:endParaRPr lang="ru-RU" sz="2000" b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39" name="Группа 38">
                <a:extLst>
                  <a:ext uri="{FF2B5EF4-FFF2-40B4-BE49-F238E27FC236}">
                    <a16:creationId xmlns:a16="http://schemas.microsoft.com/office/drawing/2014/main" id="{55043B5A-420D-A13F-DF78-350674094B56}"/>
                  </a:ext>
                </a:extLst>
              </p:cNvPr>
              <p:cNvGrpSpPr/>
              <p:nvPr/>
            </p:nvGrpSpPr>
            <p:grpSpPr>
              <a:xfrm rot="10800000">
                <a:off x="2619628" y="6476902"/>
                <a:ext cx="745667" cy="81023"/>
                <a:chOff x="6277079" y="4989988"/>
                <a:chExt cx="745667" cy="81023"/>
              </a:xfrm>
            </p:grpSpPr>
            <p:sp>
              <p:nvSpPr>
                <p:cNvPr id="40" name="Прямоугольник 39">
                  <a:extLst>
                    <a:ext uri="{FF2B5EF4-FFF2-40B4-BE49-F238E27FC236}">
                      <a16:creationId xmlns:a16="http://schemas.microsoft.com/office/drawing/2014/main" id="{8A4C83C5-0B0D-9E7B-690D-8E03795C872F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41" name="Прямая соединительная линия 40">
                  <a:extLst>
                    <a:ext uri="{FF2B5EF4-FFF2-40B4-BE49-F238E27FC236}">
                      <a16:creationId xmlns:a16="http://schemas.microsoft.com/office/drawing/2014/main" id="{E371D10F-7A5D-80D7-35C1-D44F6AE34C20}"/>
                    </a:ext>
                  </a:extLst>
                </p:cNvPr>
                <p:cNvCxnSpPr>
                  <a:stCxn id="40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48BD2CE-BB3F-50D5-8DDB-59BD82BD70A9}"/>
                  </a:ext>
                </a:extLst>
              </p:cNvPr>
              <p:cNvSpPr txBox="1"/>
              <p:nvPr/>
            </p:nvSpPr>
            <p:spPr>
              <a:xfrm>
                <a:off x="3365102" y="5777564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12V</a:t>
                </a:r>
                <a:endParaRPr lang="ru-RU" sz="2000" b="1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F0D6EC9-D234-009F-A1B0-4EB3A1E7465C}"/>
                  </a:ext>
                </a:extLst>
              </p:cNvPr>
              <p:cNvSpPr txBox="1"/>
              <p:nvPr/>
            </p:nvSpPr>
            <p:spPr>
              <a:xfrm>
                <a:off x="3396409" y="6332460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GND</a:t>
                </a:r>
                <a:endParaRPr lang="ru-RU" sz="2000" b="1" dirty="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7CE04B84-9531-93D9-E149-5A363CFF79EF}"/>
                </a:ext>
              </a:extLst>
            </p:cNvPr>
            <p:cNvGrpSpPr/>
            <p:nvPr/>
          </p:nvGrpSpPr>
          <p:grpSpPr>
            <a:xfrm>
              <a:off x="8403240" y="5413565"/>
              <a:ext cx="3583786" cy="958921"/>
              <a:chOff x="8070731" y="5694298"/>
              <a:chExt cx="3583786" cy="958921"/>
            </a:xfrm>
          </p:grpSpPr>
          <p:sp>
            <p:nvSpPr>
              <p:cNvPr id="1037" name="Прямоугольник 1036">
                <a:extLst>
                  <a:ext uri="{FF2B5EF4-FFF2-40B4-BE49-F238E27FC236}">
                    <a16:creationId xmlns:a16="http://schemas.microsoft.com/office/drawing/2014/main" id="{9B6659BE-54DF-6980-DCCD-843E5130F597}"/>
                  </a:ext>
                </a:extLst>
              </p:cNvPr>
              <p:cNvSpPr/>
              <p:nvPr/>
            </p:nvSpPr>
            <p:spPr>
              <a:xfrm rot="10800000">
                <a:off x="10510549" y="5870035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38" name="Прямая соединительная линия 1037">
                <a:extLst>
                  <a:ext uri="{FF2B5EF4-FFF2-40B4-BE49-F238E27FC236}">
                    <a16:creationId xmlns:a16="http://schemas.microsoft.com/office/drawing/2014/main" id="{41044BCD-4D7F-6D4B-3735-B4DFD56EEB40}"/>
                  </a:ext>
                </a:extLst>
              </p:cNvPr>
              <p:cNvCxnSpPr>
                <a:stCxn id="1037" idx="3"/>
              </p:cNvCxnSpPr>
              <p:nvPr/>
            </p:nvCxnSpPr>
            <p:spPr>
              <a:xfrm rot="10800000" flipV="1">
                <a:off x="10100548" y="5910546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3" name="Блок-схема: ручной ввод 1032">
                <a:extLst>
                  <a:ext uri="{FF2B5EF4-FFF2-40B4-BE49-F238E27FC236}">
                    <a16:creationId xmlns:a16="http://schemas.microsoft.com/office/drawing/2014/main" id="{F4B15137-4B76-1FDD-1915-D5FCABA515C5}"/>
                  </a:ext>
                </a:extLst>
              </p:cNvPr>
              <p:cNvSpPr/>
              <p:nvPr/>
            </p:nvSpPr>
            <p:spPr>
              <a:xfrm>
                <a:off x="8406397" y="5722350"/>
                <a:ext cx="578104" cy="344007"/>
              </a:xfrm>
              <a:prstGeom prst="flowChartManualInpu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035" name="Прямоугольник 1034">
                <a:extLst>
                  <a:ext uri="{FF2B5EF4-FFF2-40B4-BE49-F238E27FC236}">
                    <a16:creationId xmlns:a16="http://schemas.microsoft.com/office/drawing/2014/main" id="{DEEC329E-0853-EE3D-173C-D73D5510D87B}"/>
                  </a:ext>
                </a:extLst>
              </p:cNvPr>
              <p:cNvSpPr/>
              <p:nvPr/>
            </p:nvSpPr>
            <p:spPr>
              <a:xfrm>
                <a:off x="8070731" y="5844662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36" name="Прямая соединительная линия 1035">
                <a:extLst>
                  <a:ext uri="{FF2B5EF4-FFF2-40B4-BE49-F238E27FC236}">
                    <a16:creationId xmlns:a16="http://schemas.microsoft.com/office/drawing/2014/main" id="{CEE127E8-EC59-4B39-967E-F8464D0B8326}"/>
                  </a:ext>
                </a:extLst>
              </p:cNvPr>
              <p:cNvCxnSpPr/>
              <p:nvPr/>
            </p:nvCxnSpPr>
            <p:spPr>
              <a:xfrm flipV="1">
                <a:off x="8975796" y="5894353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9" name="Блок-схема: ручной ввод 1028">
                <a:extLst>
                  <a:ext uri="{FF2B5EF4-FFF2-40B4-BE49-F238E27FC236}">
                    <a16:creationId xmlns:a16="http://schemas.microsoft.com/office/drawing/2014/main" id="{876066B4-381C-AFD0-8DBA-8DFFBDCE94E3}"/>
                  </a:ext>
                </a:extLst>
              </p:cNvPr>
              <p:cNvSpPr/>
              <p:nvPr/>
            </p:nvSpPr>
            <p:spPr>
              <a:xfrm>
                <a:off x="8406397" y="6249194"/>
                <a:ext cx="578104" cy="344007"/>
              </a:xfrm>
              <a:prstGeom prst="flowChartManualInpu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030" name="Прямоугольник 1029">
                <a:extLst>
                  <a:ext uri="{FF2B5EF4-FFF2-40B4-BE49-F238E27FC236}">
                    <a16:creationId xmlns:a16="http://schemas.microsoft.com/office/drawing/2014/main" id="{2794F727-EFF2-2021-F247-A0FD483D912B}"/>
                  </a:ext>
                </a:extLst>
              </p:cNvPr>
              <p:cNvSpPr/>
              <p:nvPr/>
            </p:nvSpPr>
            <p:spPr>
              <a:xfrm>
                <a:off x="8070731" y="6371506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31" name="Прямая соединительная линия 1030">
                <a:extLst>
                  <a:ext uri="{FF2B5EF4-FFF2-40B4-BE49-F238E27FC236}">
                    <a16:creationId xmlns:a16="http://schemas.microsoft.com/office/drawing/2014/main" id="{579948AE-485E-0482-339B-344B23A327A7}"/>
                  </a:ext>
                </a:extLst>
              </p:cNvPr>
              <p:cNvCxnSpPr/>
              <p:nvPr/>
            </p:nvCxnSpPr>
            <p:spPr>
              <a:xfrm flipV="1">
                <a:off x="8975796" y="6421197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336086D-8DB4-C429-C543-952241ABA25B}"/>
                  </a:ext>
                </a:extLst>
              </p:cNvPr>
              <p:cNvSpPr txBox="1"/>
              <p:nvPr/>
            </p:nvSpPr>
            <p:spPr>
              <a:xfrm>
                <a:off x="9304235" y="5694298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7030A0"/>
                    </a:solidFill>
                  </a:rPr>
                  <a:t>+3,3В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FCCE270-20D1-9BCA-76F9-B9086382F77A}"/>
                  </a:ext>
                </a:extLst>
              </p:cNvPr>
              <p:cNvSpPr txBox="1"/>
              <p:nvPr/>
            </p:nvSpPr>
            <p:spPr>
              <a:xfrm>
                <a:off x="9323996" y="6221142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7030A0"/>
                    </a:solidFill>
                  </a:rPr>
                  <a:t>GND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025" name="Прямоугольник 1024">
                <a:extLst>
                  <a:ext uri="{FF2B5EF4-FFF2-40B4-BE49-F238E27FC236}">
                    <a16:creationId xmlns:a16="http://schemas.microsoft.com/office/drawing/2014/main" id="{B2537634-5BA0-34A6-3B36-C478D02477CE}"/>
                  </a:ext>
                </a:extLst>
              </p:cNvPr>
              <p:cNvSpPr/>
              <p:nvPr/>
            </p:nvSpPr>
            <p:spPr>
              <a:xfrm rot="10800000">
                <a:off x="10531568" y="6397551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27" name="Прямая соединительная линия 1026">
                <a:extLst>
                  <a:ext uri="{FF2B5EF4-FFF2-40B4-BE49-F238E27FC236}">
                    <a16:creationId xmlns:a16="http://schemas.microsoft.com/office/drawing/2014/main" id="{EA0C0649-CDD4-6492-4DC3-BBA5AE6A450A}"/>
                  </a:ext>
                </a:extLst>
              </p:cNvPr>
              <p:cNvCxnSpPr>
                <a:stCxn id="1025" idx="3"/>
              </p:cNvCxnSpPr>
              <p:nvPr/>
            </p:nvCxnSpPr>
            <p:spPr>
              <a:xfrm rot="10800000" flipV="1">
                <a:off x="10121567" y="6438062"/>
                <a:ext cx="410001" cy="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9B50154-039B-7C40-DFBF-D30518E0D8E7}"/>
                  </a:ext>
                </a:extLst>
              </p:cNvPr>
              <p:cNvSpPr txBox="1"/>
              <p:nvPr/>
            </p:nvSpPr>
            <p:spPr>
              <a:xfrm>
                <a:off x="10867041" y="5698213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/>
                  <a:t>3</a:t>
                </a:r>
                <a:r>
                  <a:rPr lang="en-US" sz="2000" b="1" dirty="0"/>
                  <a:t>V</a:t>
                </a:r>
                <a:r>
                  <a:rPr lang="ru-RU" sz="2000" b="1" dirty="0"/>
                  <a:t>3</a:t>
                </a:r>
              </a:p>
            </p:txBody>
          </p:sp>
          <p:sp>
            <p:nvSpPr>
              <p:cNvPr id="1024" name="TextBox 1023">
                <a:extLst>
                  <a:ext uri="{FF2B5EF4-FFF2-40B4-BE49-F238E27FC236}">
                    <a16:creationId xmlns:a16="http://schemas.microsoft.com/office/drawing/2014/main" id="{8DF38514-11CC-7A68-2928-A45EA100D8B1}"/>
                  </a:ext>
                </a:extLst>
              </p:cNvPr>
              <p:cNvSpPr txBox="1"/>
              <p:nvPr/>
            </p:nvSpPr>
            <p:spPr>
              <a:xfrm>
                <a:off x="10898348" y="6253109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GND</a:t>
                </a:r>
                <a:endParaRPr lang="ru-RU" sz="2000" b="1" dirty="0"/>
              </a:p>
            </p:txBody>
          </p:sp>
        </p:grpSp>
        <p:grpSp>
          <p:nvGrpSpPr>
            <p:cNvPr id="1075" name="Группа 1074">
              <a:extLst>
                <a:ext uri="{FF2B5EF4-FFF2-40B4-BE49-F238E27FC236}">
                  <a16:creationId xmlns:a16="http://schemas.microsoft.com/office/drawing/2014/main" id="{3A4F114A-518C-F54C-7A09-A886222535BF}"/>
                </a:ext>
              </a:extLst>
            </p:cNvPr>
            <p:cNvGrpSpPr/>
            <p:nvPr/>
          </p:nvGrpSpPr>
          <p:grpSpPr>
            <a:xfrm>
              <a:off x="4522062" y="3824104"/>
              <a:ext cx="3691579" cy="1021724"/>
              <a:chOff x="4521744" y="4001135"/>
              <a:chExt cx="3691579" cy="1021724"/>
            </a:xfrm>
          </p:grpSpPr>
          <p:grpSp>
            <p:nvGrpSpPr>
              <p:cNvPr id="10" name="Группа 9">
                <a:extLst>
                  <a:ext uri="{FF2B5EF4-FFF2-40B4-BE49-F238E27FC236}">
                    <a16:creationId xmlns:a16="http://schemas.microsoft.com/office/drawing/2014/main" id="{8526AD62-4EE0-2FBF-C1C5-3DFEA0487F29}"/>
                  </a:ext>
                </a:extLst>
              </p:cNvPr>
              <p:cNvGrpSpPr/>
              <p:nvPr/>
            </p:nvGrpSpPr>
            <p:grpSpPr>
              <a:xfrm>
                <a:off x="4538331" y="4622749"/>
                <a:ext cx="1315066" cy="344007"/>
                <a:chOff x="5385430" y="6005339"/>
                <a:chExt cx="1315066" cy="344007"/>
              </a:xfrm>
            </p:grpSpPr>
            <p:sp>
              <p:nvSpPr>
                <p:cNvPr id="14" name="Блок-схема: ручной ввод 13">
                  <a:extLst>
                    <a:ext uri="{FF2B5EF4-FFF2-40B4-BE49-F238E27FC236}">
                      <a16:creationId xmlns:a16="http://schemas.microsoft.com/office/drawing/2014/main" id="{B0C1D6C2-C485-2F12-43F2-644359C58C90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9" name="Прямоугольник 18">
                  <a:extLst>
                    <a:ext uri="{FF2B5EF4-FFF2-40B4-BE49-F238E27FC236}">
                      <a16:creationId xmlns:a16="http://schemas.microsoft.com/office/drawing/2014/main" id="{E8774D80-E134-5FD4-2092-7601CF1879CE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1" name="Прямая соединительная линия 20">
                  <a:extLst>
                    <a:ext uri="{FF2B5EF4-FFF2-40B4-BE49-F238E27FC236}">
                      <a16:creationId xmlns:a16="http://schemas.microsoft.com/office/drawing/2014/main" id="{3450B498-52E5-8264-1167-478D7CDD2649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D090861-1066-1009-6F08-F078AC74E9E5}"/>
                  </a:ext>
                </a:extLst>
              </p:cNvPr>
              <p:cNvSpPr txBox="1"/>
              <p:nvPr/>
            </p:nvSpPr>
            <p:spPr>
              <a:xfrm>
                <a:off x="5791596" y="4594697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B050"/>
                    </a:solidFill>
                  </a:rPr>
                  <a:t>GND</a:t>
                </a:r>
                <a:endParaRPr lang="ru-RU" sz="2000" b="1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29" name="Группа 28">
                <a:extLst>
                  <a:ext uri="{FF2B5EF4-FFF2-40B4-BE49-F238E27FC236}">
                    <a16:creationId xmlns:a16="http://schemas.microsoft.com/office/drawing/2014/main" id="{CEB32F1C-EC1E-19AF-5171-512EF8F63BC1}"/>
                  </a:ext>
                </a:extLst>
              </p:cNvPr>
              <p:cNvGrpSpPr/>
              <p:nvPr/>
            </p:nvGrpSpPr>
            <p:grpSpPr>
              <a:xfrm rot="10800000">
                <a:off x="6559157" y="4758657"/>
                <a:ext cx="745667" cy="81023"/>
                <a:chOff x="6277079" y="4989988"/>
                <a:chExt cx="745667" cy="81023"/>
              </a:xfrm>
            </p:grpSpPr>
            <p:sp>
              <p:nvSpPr>
                <p:cNvPr id="30" name="Прямоугольник 29">
                  <a:extLst>
                    <a:ext uri="{FF2B5EF4-FFF2-40B4-BE49-F238E27FC236}">
                      <a16:creationId xmlns:a16="http://schemas.microsoft.com/office/drawing/2014/main" id="{F0A1FDE7-0302-6706-F820-746164A40AE9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1" name="Прямая соединительная линия 30">
                  <a:extLst>
                    <a:ext uri="{FF2B5EF4-FFF2-40B4-BE49-F238E27FC236}">
                      <a16:creationId xmlns:a16="http://schemas.microsoft.com/office/drawing/2014/main" id="{64686B7B-415B-1145-D0BC-01ADF658A692}"/>
                    </a:ext>
                  </a:extLst>
                </p:cNvPr>
                <p:cNvCxnSpPr>
                  <a:stCxn id="30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4464A95-9A48-7C75-8889-3FB443B066CB}"/>
                  </a:ext>
                </a:extLst>
              </p:cNvPr>
              <p:cNvSpPr txBox="1"/>
              <p:nvPr/>
            </p:nvSpPr>
            <p:spPr>
              <a:xfrm>
                <a:off x="7376236" y="4622749"/>
                <a:ext cx="7561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GND</a:t>
                </a:r>
                <a:endParaRPr lang="ru-RU" sz="2000" b="1" dirty="0"/>
              </a:p>
            </p:txBody>
          </p:sp>
          <p:grpSp>
            <p:nvGrpSpPr>
              <p:cNvPr id="25" name="Группа 24">
                <a:extLst>
                  <a:ext uri="{FF2B5EF4-FFF2-40B4-BE49-F238E27FC236}">
                    <a16:creationId xmlns:a16="http://schemas.microsoft.com/office/drawing/2014/main" id="{71FA90AC-1750-D09C-31CB-95C466EB946C}"/>
                  </a:ext>
                </a:extLst>
              </p:cNvPr>
              <p:cNvGrpSpPr/>
              <p:nvPr/>
            </p:nvGrpSpPr>
            <p:grpSpPr>
              <a:xfrm>
                <a:off x="4521744" y="4028568"/>
                <a:ext cx="1315066" cy="344007"/>
                <a:chOff x="5385430" y="6005339"/>
                <a:chExt cx="1315066" cy="344007"/>
              </a:xfrm>
            </p:grpSpPr>
            <p:sp>
              <p:nvSpPr>
                <p:cNvPr id="26" name="Блок-схема: ручной ввод 25">
                  <a:extLst>
                    <a:ext uri="{FF2B5EF4-FFF2-40B4-BE49-F238E27FC236}">
                      <a16:creationId xmlns:a16="http://schemas.microsoft.com/office/drawing/2014/main" id="{61BCB72B-41D2-D425-12A1-10812CCEBF43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33" name="Прямоугольник 32">
                  <a:extLst>
                    <a:ext uri="{FF2B5EF4-FFF2-40B4-BE49-F238E27FC236}">
                      <a16:creationId xmlns:a16="http://schemas.microsoft.com/office/drawing/2014/main" id="{DE6F570A-0666-F8F4-DF2F-771CBA2E2DE9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2" name="Прямая соединительная линия 51">
                  <a:extLst>
                    <a:ext uri="{FF2B5EF4-FFF2-40B4-BE49-F238E27FC236}">
                      <a16:creationId xmlns:a16="http://schemas.microsoft.com/office/drawing/2014/main" id="{163BD8DF-2E16-9662-A08D-4A5082986AFA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50428ABA-587E-986D-AD6B-8A505EFBC7E1}"/>
                  </a:ext>
                </a:extLst>
              </p:cNvPr>
              <p:cNvSpPr txBox="1"/>
              <p:nvPr/>
            </p:nvSpPr>
            <p:spPr>
              <a:xfrm>
                <a:off x="5750923" y="4001135"/>
                <a:ext cx="828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B050"/>
                    </a:solidFill>
                  </a:rPr>
                  <a:t>+7 В</a:t>
                </a:r>
              </a:p>
            </p:txBody>
          </p:sp>
          <p:grpSp>
            <p:nvGrpSpPr>
              <p:cNvPr id="1028" name="Группа 1027">
                <a:extLst>
                  <a:ext uri="{FF2B5EF4-FFF2-40B4-BE49-F238E27FC236}">
                    <a16:creationId xmlns:a16="http://schemas.microsoft.com/office/drawing/2014/main" id="{ABA6DCB8-6D53-E49C-827A-527CF921D42F}"/>
                  </a:ext>
                </a:extLst>
              </p:cNvPr>
              <p:cNvGrpSpPr/>
              <p:nvPr/>
            </p:nvGrpSpPr>
            <p:grpSpPr>
              <a:xfrm rot="10800000">
                <a:off x="6558811" y="4177765"/>
                <a:ext cx="745667" cy="81023"/>
                <a:chOff x="6277079" y="4989988"/>
                <a:chExt cx="745667" cy="81023"/>
              </a:xfrm>
            </p:grpSpPr>
            <p:sp>
              <p:nvSpPr>
                <p:cNvPr id="1032" name="Прямоугольник 1031">
                  <a:extLst>
                    <a:ext uri="{FF2B5EF4-FFF2-40B4-BE49-F238E27FC236}">
                      <a16:creationId xmlns:a16="http://schemas.microsoft.com/office/drawing/2014/main" id="{90B4CDDB-EDE2-CE35-87BB-58A9E940F2B5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034" name="Прямая соединительная линия 1033">
                  <a:extLst>
                    <a:ext uri="{FF2B5EF4-FFF2-40B4-BE49-F238E27FC236}">
                      <a16:creationId xmlns:a16="http://schemas.microsoft.com/office/drawing/2014/main" id="{1CB9BA60-C324-E054-0CA8-591B47A99A34}"/>
                    </a:ext>
                  </a:extLst>
                </p:cNvPr>
                <p:cNvCxnSpPr>
                  <a:stCxn id="1032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9" name="TextBox 1038">
                <a:extLst>
                  <a:ext uri="{FF2B5EF4-FFF2-40B4-BE49-F238E27FC236}">
                    <a16:creationId xmlns:a16="http://schemas.microsoft.com/office/drawing/2014/main" id="{CB9657AB-D590-2919-D8D2-52BA5F02FF0C}"/>
                  </a:ext>
                </a:extLst>
              </p:cNvPr>
              <p:cNvSpPr txBox="1"/>
              <p:nvPr/>
            </p:nvSpPr>
            <p:spPr>
              <a:xfrm>
                <a:off x="7284164" y="4024649"/>
                <a:ext cx="9291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+6V</a:t>
                </a:r>
                <a:endParaRPr lang="ru-RU" sz="2000" b="1" dirty="0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14D74756-47FD-0888-267F-42A18B59E275}"/>
                </a:ext>
              </a:extLst>
            </p:cNvPr>
            <p:cNvGrpSpPr/>
            <p:nvPr/>
          </p:nvGrpSpPr>
          <p:grpSpPr>
            <a:xfrm>
              <a:off x="4500864" y="5999083"/>
              <a:ext cx="1315066" cy="344007"/>
              <a:chOff x="5385430" y="6005339"/>
              <a:chExt cx="1315066" cy="344007"/>
            </a:xfrm>
          </p:grpSpPr>
          <p:sp>
            <p:nvSpPr>
              <p:cNvPr id="1047" name="Блок-схема: ручной ввод 1046">
                <a:extLst>
                  <a:ext uri="{FF2B5EF4-FFF2-40B4-BE49-F238E27FC236}">
                    <a16:creationId xmlns:a16="http://schemas.microsoft.com/office/drawing/2014/main" id="{AACC3EB9-0543-90B8-B040-46B08D365FA8}"/>
                  </a:ext>
                </a:extLst>
              </p:cNvPr>
              <p:cNvSpPr/>
              <p:nvPr/>
            </p:nvSpPr>
            <p:spPr>
              <a:xfrm>
                <a:off x="5721096" y="6005339"/>
                <a:ext cx="578104" cy="344007"/>
              </a:xfrm>
              <a:prstGeom prst="flowChartManualInpu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048" name="Прямоугольник 1047">
                <a:extLst>
                  <a:ext uri="{FF2B5EF4-FFF2-40B4-BE49-F238E27FC236}">
                    <a16:creationId xmlns:a16="http://schemas.microsoft.com/office/drawing/2014/main" id="{978660B2-C88D-4251-A48E-6B6AF981C963}"/>
                  </a:ext>
                </a:extLst>
              </p:cNvPr>
              <p:cNvSpPr/>
              <p:nvPr/>
            </p:nvSpPr>
            <p:spPr>
              <a:xfrm>
                <a:off x="5385430" y="6127651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49" name="Прямая соединительная линия 1048">
                <a:extLst>
                  <a:ext uri="{FF2B5EF4-FFF2-40B4-BE49-F238E27FC236}">
                    <a16:creationId xmlns:a16="http://schemas.microsoft.com/office/drawing/2014/main" id="{572B66A1-636C-A975-C741-5F0903D1D08F}"/>
                  </a:ext>
                </a:extLst>
              </p:cNvPr>
              <p:cNvCxnSpPr/>
              <p:nvPr/>
            </p:nvCxnSpPr>
            <p:spPr>
              <a:xfrm flipV="1">
                <a:off x="6290495" y="6177342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7C6EF6F-8BE4-28C4-E023-E8C167BC0ECA}"/>
                </a:ext>
              </a:extLst>
            </p:cNvPr>
            <p:cNvSpPr txBox="1"/>
            <p:nvPr/>
          </p:nvSpPr>
          <p:spPr>
            <a:xfrm>
              <a:off x="5754129" y="5971031"/>
              <a:ext cx="8289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70C0"/>
                  </a:solidFill>
                </a:rPr>
                <a:t>GND</a:t>
              </a:r>
              <a:endParaRPr lang="ru-RU" sz="2000" b="1" dirty="0">
                <a:solidFill>
                  <a:srgbClr val="0070C0"/>
                </a:solidFill>
              </a:endParaRP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83395D7A-CE3E-A1DC-2B77-0290EA7C1F7A}"/>
                </a:ext>
              </a:extLst>
            </p:cNvPr>
            <p:cNvGrpSpPr/>
            <p:nvPr/>
          </p:nvGrpSpPr>
          <p:grpSpPr>
            <a:xfrm rot="10800000">
              <a:off x="6521690" y="6134991"/>
              <a:ext cx="745667" cy="81023"/>
              <a:chOff x="6277079" y="4989988"/>
              <a:chExt cx="745667" cy="81023"/>
            </a:xfrm>
          </p:grpSpPr>
          <p:sp>
            <p:nvSpPr>
              <p:cNvPr id="1044" name="Прямоугольник 1043">
                <a:extLst>
                  <a:ext uri="{FF2B5EF4-FFF2-40B4-BE49-F238E27FC236}">
                    <a16:creationId xmlns:a16="http://schemas.microsoft.com/office/drawing/2014/main" id="{4DF90AA7-AADC-A62A-5FAF-C76B01288888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45" name="Прямая соединительная линия 1044">
                <a:extLst>
                  <a:ext uri="{FF2B5EF4-FFF2-40B4-BE49-F238E27FC236}">
                    <a16:creationId xmlns:a16="http://schemas.microsoft.com/office/drawing/2014/main" id="{10B9548F-7B56-2474-71E3-3F44FE31A9C6}"/>
                  </a:ext>
                </a:extLst>
              </p:cNvPr>
              <p:cNvCxnSpPr>
                <a:stCxn id="1044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9EE8C6-47C1-D630-9EB0-7AFFD27AC9B6}"/>
                </a:ext>
              </a:extLst>
            </p:cNvPr>
            <p:cNvSpPr txBox="1"/>
            <p:nvPr/>
          </p:nvSpPr>
          <p:spPr>
            <a:xfrm>
              <a:off x="7338769" y="5999083"/>
              <a:ext cx="7561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GND</a:t>
              </a:r>
              <a:endParaRPr lang="ru-RU" sz="2000" b="1" dirty="0"/>
            </a:p>
          </p:txBody>
        </p:sp>
        <p:grpSp>
          <p:nvGrpSpPr>
            <p:cNvPr id="12" name="Группа 11">
              <a:extLst>
                <a:ext uri="{FF2B5EF4-FFF2-40B4-BE49-F238E27FC236}">
                  <a16:creationId xmlns:a16="http://schemas.microsoft.com/office/drawing/2014/main" id="{D90FFCD5-2FC0-246E-2E4D-6BF78A1A1717}"/>
                </a:ext>
              </a:extLst>
            </p:cNvPr>
            <p:cNvGrpSpPr/>
            <p:nvPr/>
          </p:nvGrpSpPr>
          <p:grpSpPr>
            <a:xfrm>
              <a:off x="4484277" y="5404902"/>
              <a:ext cx="1315066" cy="344007"/>
              <a:chOff x="5385430" y="6005339"/>
              <a:chExt cx="1315066" cy="344007"/>
            </a:xfrm>
          </p:grpSpPr>
          <p:sp>
            <p:nvSpPr>
              <p:cNvPr id="50" name="Блок-схема: ручной ввод 49">
                <a:extLst>
                  <a:ext uri="{FF2B5EF4-FFF2-40B4-BE49-F238E27FC236}">
                    <a16:creationId xmlns:a16="http://schemas.microsoft.com/office/drawing/2014/main" id="{733BB034-7128-9C99-F26B-09E75A95641A}"/>
                  </a:ext>
                </a:extLst>
              </p:cNvPr>
              <p:cNvSpPr/>
              <p:nvPr/>
            </p:nvSpPr>
            <p:spPr>
              <a:xfrm>
                <a:off x="5721096" y="6005339"/>
                <a:ext cx="578104" cy="344007"/>
              </a:xfrm>
              <a:prstGeom prst="flowChartManualInpu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A03C432A-6703-F8AC-3EAD-EE58BA6E00F6}"/>
                  </a:ext>
                </a:extLst>
              </p:cNvPr>
              <p:cNvSpPr/>
              <p:nvPr/>
            </p:nvSpPr>
            <p:spPr>
              <a:xfrm>
                <a:off x="5385430" y="6127651"/>
                <a:ext cx="335666" cy="111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43" name="Прямая соединительная линия 1042">
                <a:extLst>
                  <a:ext uri="{FF2B5EF4-FFF2-40B4-BE49-F238E27FC236}">
                    <a16:creationId xmlns:a16="http://schemas.microsoft.com/office/drawing/2014/main" id="{3CE18F4F-7C06-6B2F-8673-EA7D4F56887A}"/>
                  </a:ext>
                </a:extLst>
              </p:cNvPr>
              <p:cNvCxnSpPr/>
              <p:nvPr/>
            </p:nvCxnSpPr>
            <p:spPr>
              <a:xfrm flipV="1">
                <a:off x="6290495" y="6177342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503BE20-85FD-8D92-D443-42D984326046}"/>
                </a:ext>
              </a:extLst>
            </p:cNvPr>
            <p:cNvSpPr txBox="1"/>
            <p:nvPr/>
          </p:nvSpPr>
          <p:spPr>
            <a:xfrm>
              <a:off x="5713456" y="5377469"/>
              <a:ext cx="8289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</a:rPr>
                <a:t>+5 В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61E23A4B-93E7-0B71-7B5F-828EB7FA1897}"/>
                </a:ext>
              </a:extLst>
            </p:cNvPr>
            <p:cNvGrpSpPr/>
            <p:nvPr/>
          </p:nvGrpSpPr>
          <p:grpSpPr>
            <a:xfrm rot="10800000">
              <a:off x="6521344" y="5554099"/>
              <a:ext cx="745667" cy="81023"/>
              <a:chOff x="6277079" y="4989988"/>
              <a:chExt cx="745667" cy="81023"/>
            </a:xfrm>
          </p:grpSpPr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F6EC0014-CB60-7018-D869-2636181132E7}"/>
                  </a:ext>
                </a:extLst>
              </p:cNvPr>
              <p:cNvSpPr/>
              <p:nvPr/>
            </p:nvSpPr>
            <p:spPr>
              <a:xfrm>
                <a:off x="6277079" y="4989988"/>
                <a:ext cx="335666" cy="8102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7" name="Прямая соединительная линия 26">
                <a:extLst>
                  <a:ext uri="{FF2B5EF4-FFF2-40B4-BE49-F238E27FC236}">
                    <a16:creationId xmlns:a16="http://schemas.microsoft.com/office/drawing/2014/main" id="{081453D8-8799-CC44-6B48-2242BFE6853B}"/>
                  </a:ext>
                </a:extLst>
              </p:cNvPr>
              <p:cNvCxnSpPr>
                <a:stCxn id="22" idx="3"/>
              </p:cNvCxnSpPr>
              <p:nvPr/>
            </p:nvCxnSpPr>
            <p:spPr>
              <a:xfrm flipV="1">
                <a:off x="6612745" y="5030499"/>
                <a:ext cx="410001" cy="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E816E4-3C4F-C59C-F95B-9691E46741DF}"/>
                </a:ext>
              </a:extLst>
            </p:cNvPr>
            <p:cNvSpPr txBox="1"/>
            <p:nvPr/>
          </p:nvSpPr>
          <p:spPr>
            <a:xfrm>
              <a:off x="7246697" y="5400983"/>
              <a:ext cx="6676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/>
                <a:t>5</a:t>
              </a:r>
              <a:r>
                <a:rPr lang="en-US" sz="2000" b="1" dirty="0"/>
                <a:t>V</a:t>
              </a:r>
              <a:endParaRPr lang="ru-RU" sz="2000" b="1" dirty="0"/>
            </a:p>
          </p:txBody>
        </p:sp>
      </p:grpSp>
      <p:grpSp>
        <p:nvGrpSpPr>
          <p:cNvPr id="1051" name="Группа 1050">
            <a:extLst>
              <a:ext uri="{FF2B5EF4-FFF2-40B4-BE49-F238E27FC236}">
                <a16:creationId xmlns:a16="http://schemas.microsoft.com/office/drawing/2014/main" id="{FD52C40A-8D1B-DD15-F728-0F832538F0EF}"/>
              </a:ext>
            </a:extLst>
          </p:cNvPr>
          <p:cNvGrpSpPr/>
          <p:nvPr/>
        </p:nvGrpSpPr>
        <p:grpSpPr>
          <a:xfrm rot="16200000">
            <a:off x="2495780" y="4554563"/>
            <a:ext cx="745667" cy="81023"/>
            <a:chOff x="925747" y="5425294"/>
            <a:chExt cx="745667" cy="81023"/>
          </a:xfrm>
        </p:grpSpPr>
        <p:sp>
          <p:nvSpPr>
            <p:cNvPr id="1052" name="Прямоугольник 1051">
              <a:extLst>
                <a:ext uri="{FF2B5EF4-FFF2-40B4-BE49-F238E27FC236}">
                  <a16:creationId xmlns:a16="http://schemas.microsoft.com/office/drawing/2014/main" id="{9E0F1EFB-0B82-C363-CD36-AD1A59204B04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53" name="Прямая соединительная линия 1052">
              <a:extLst>
                <a:ext uri="{FF2B5EF4-FFF2-40B4-BE49-F238E27FC236}">
                  <a16:creationId xmlns:a16="http://schemas.microsoft.com/office/drawing/2014/main" id="{B6350E2F-55F3-9049-74EA-6103E8B024D8}"/>
                </a:ext>
              </a:extLst>
            </p:cNvPr>
            <p:cNvCxnSpPr>
              <a:stCxn id="1052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4" name="Группа 1053">
            <a:extLst>
              <a:ext uri="{FF2B5EF4-FFF2-40B4-BE49-F238E27FC236}">
                <a16:creationId xmlns:a16="http://schemas.microsoft.com/office/drawing/2014/main" id="{5D4B73D6-F795-CA40-E6F3-D4716635B8F3}"/>
              </a:ext>
            </a:extLst>
          </p:cNvPr>
          <p:cNvGrpSpPr/>
          <p:nvPr/>
        </p:nvGrpSpPr>
        <p:grpSpPr>
          <a:xfrm rot="16200000">
            <a:off x="2626695" y="4560353"/>
            <a:ext cx="745667" cy="81023"/>
            <a:chOff x="925747" y="5425294"/>
            <a:chExt cx="745667" cy="81023"/>
          </a:xfrm>
        </p:grpSpPr>
        <p:sp>
          <p:nvSpPr>
            <p:cNvPr id="1055" name="Прямоугольник 1054">
              <a:extLst>
                <a:ext uri="{FF2B5EF4-FFF2-40B4-BE49-F238E27FC236}">
                  <a16:creationId xmlns:a16="http://schemas.microsoft.com/office/drawing/2014/main" id="{E78A69ED-DEF4-F192-63F3-2807BCA6BD78}"/>
                </a:ext>
              </a:extLst>
            </p:cNvPr>
            <p:cNvSpPr/>
            <p:nvPr/>
          </p:nvSpPr>
          <p:spPr>
            <a:xfrm rot="10800000">
              <a:off x="1335748" y="5425294"/>
              <a:ext cx="335666" cy="8102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56" name="Прямая соединительная линия 1055">
              <a:extLst>
                <a:ext uri="{FF2B5EF4-FFF2-40B4-BE49-F238E27FC236}">
                  <a16:creationId xmlns:a16="http://schemas.microsoft.com/office/drawing/2014/main" id="{B22FB966-8CB4-31FB-B434-C69DA39E1ED1}"/>
                </a:ext>
              </a:extLst>
            </p:cNvPr>
            <p:cNvCxnSpPr>
              <a:stCxn id="1055" idx="3"/>
            </p:cNvCxnSpPr>
            <p:nvPr/>
          </p:nvCxnSpPr>
          <p:spPr>
            <a:xfrm rot="10800000" flipV="1">
              <a:off x="925747" y="5465805"/>
              <a:ext cx="410001" cy="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7" name="TextBox 1056">
            <a:extLst>
              <a:ext uri="{FF2B5EF4-FFF2-40B4-BE49-F238E27FC236}">
                <a16:creationId xmlns:a16="http://schemas.microsoft.com/office/drawing/2014/main" id="{E59D4BD1-7B33-984C-6BA5-50DF4BCE97D3}"/>
              </a:ext>
            </a:extLst>
          </p:cNvPr>
          <p:cNvSpPr txBox="1"/>
          <p:nvPr/>
        </p:nvSpPr>
        <p:spPr>
          <a:xfrm>
            <a:off x="2642213" y="4951192"/>
            <a:ext cx="57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+5В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3 мА</a:t>
            </a:r>
          </a:p>
        </p:txBody>
      </p:sp>
    </p:spTree>
    <p:extLst>
      <p:ext uri="{BB962C8B-B14F-4D97-AF65-F5344CB8AC3E}">
        <p14:creationId xmlns:p14="http://schemas.microsoft.com/office/powerpoint/2010/main" val="329028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42B0CD-0996-4907-12FF-B0B704D3B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E11A3A1-783D-B9E3-EAA9-36727D9FC8AA}"/>
              </a:ext>
            </a:extLst>
          </p:cNvPr>
          <p:cNvSpPr txBox="1"/>
          <p:nvPr/>
        </p:nvSpPr>
        <p:spPr>
          <a:xfrm>
            <a:off x="113124" y="97103"/>
            <a:ext cx="1196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Подключение </a:t>
            </a:r>
            <a:r>
              <a:rPr lang="ru-RU" sz="2000" b="1" dirty="0">
                <a:solidFill>
                  <a:srgbClr val="0070C0"/>
                </a:solidFill>
              </a:rPr>
              <a:t>внутренних</a:t>
            </a:r>
            <a:r>
              <a:rPr lang="ru-RU" sz="2000" b="1" dirty="0">
                <a:solidFill>
                  <a:srgbClr val="002060"/>
                </a:solidFill>
              </a:rPr>
              <a:t> кабелей </a:t>
            </a:r>
            <a:r>
              <a:rPr lang="ru-RU" sz="2000" b="1" dirty="0">
                <a:solidFill>
                  <a:srgbClr val="00B0F0"/>
                </a:solidFill>
              </a:rPr>
              <a:t>управления</a:t>
            </a:r>
            <a:r>
              <a:rPr lang="ru-RU" sz="2000" b="1" dirty="0">
                <a:solidFill>
                  <a:srgbClr val="002060"/>
                </a:solidFill>
              </a:rPr>
              <a:t> к боковой плате, сборка №2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5BEA8A-E369-C0D0-137C-B0930D03CCBD}"/>
              </a:ext>
            </a:extLst>
          </p:cNvPr>
          <p:cNvSpPr txBox="1"/>
          <p:nvPr/>
        </p:nvSpPr>
        <p:spPr>
          <a:xfrm>
            <a:off x="2361391" y="5145786"/>
            <a:ext cx="1106074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SPI </a:t>
            </a:r>
            <a:r>
              <a:rPr lang="ru-RU" b="1" dirty="0">
                <a:solidFill>
                  <a:srgbClr val="7030A0"/>
                </a:solidFill>
              </a:rPr>
              <a:t>СЧ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942F09F-C3FB-3309-37EF-545B9F5DA6E3}"/>
              </a:ext>
            </a:extLst>
          </p:cNvPr>
          <p:cNvSpPr txBox="1"/>
          <p:nvPr/>
        </p:nvSpPr>
        <p:spPr>
          <a:xfrm>
            <a:off x="682221" y="5097884"/>
            <a:ext cx="1308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SPI0 CE0</a:t>
            </a:r>
            <a:endParaRPr lang="ru-RU" b="1" dirty="0"/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BC4893C8-5104-6ED3-47FE-02265516A8B4}"/>
              </a:ext>
            </a:extLst>
          </p:cNvPr>
          <p:cNvGrpSpPr/>
          <p:nvPr/>
        </p:nvGrpSpPr>
        <p:grpSpPr>
          <a:xfrm rot="10800000">
            <a:off x="1886722" y="5692991"/>
            <a:ext cx="581060" cy="400108"/>
            <a:chOff x="5231814" y="2272031"/>
            <a:chExt cx="581060" cy="400108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FF0C9527-02E2-0909-9B0B-186E129C24AD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44" name="Группа 43">
              <a:extLst>
                <a:ext uri="{FF2B5EF4-FFF2-40B4-BE49-F238E27FC236}">
                  <a16:creationId xmlns:a16="http://schemas.microsoft.com/office/drawing/2014/main" id="{4D09E49B-C185-61A4-D4D2-9E9E8196E2C4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45" name="Прямая соединительная линия 44">
                <a:extLst>
                  <a:ext uri="{FF2B5EF4-FFF2-40B4-BE49-F238E27FC236}">
                    <a16:creationId xmlns:a16="http://schemas.microsoft.com/office/drawing/2014/main" id="{0865F3F7-0BE2-E324-E58A-272F7C7D21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>
                <a:extLst>
                  <a:ext uri="{FF2B5EF4-FFF2-40B4-BE49-F238E27FC236}">
                    <a16:creationId xmlns:a16="http://schemas.microsoft.com/office/drawing/2014/main" id="{07A2C999-4C75-2F9B-12B6-F9E1DFD776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>
                <a:extLst>
                  <a:ext uri="{FF2B5EF4-FFF2-40B4-BE49-F238E27FC236}">
                    <a16:creationId xmlns:a16="http://schemas.microsoft.com/office/drawing/2014/main" id="{3316C909-1C6A-EC7F-17B2-480082DF6E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>
                <a:extLst>
                  <a:ext uri="{FF2B5EF4-FFF2-40B4-BE49-F238E27FC236}">
                    <a16:creationId xmlns:a16="http://schemas.microsoft.com/office/drawing/2014/main" id="{B4132589-01F4-C15F-B8A9-1F9BECB6A8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>
                <a:extLst>
                  <a:ext uri="{FF2B5EF4-FFF2-40B4-BE49-F238E27FC236}">
                    <a16:creationId xmlns:a16="http://schemas.microsoft.com/office/drawing/2014/main" id="{8BEDBDC4-ED50-CCDC-8774-FE8F961374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>
                <a:extLst>
                  <a:ext uri="{FF2B5EF4-FFF2-40B4-BE49-F238E27FC236}">
                    <a16:creationId xmlns:a16="http://schemas.microsoft.com/office/drawing/2014/main" id="{ADAD75F2-3752-D03A-93AC-1DC79FD057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8E6EE419-A6FD-5740-A399-19D4EA8760D2}"/>
              </a:ext>
            </a:extLst>
          </p:cNvPr>
          <p:cNvGrpSpPr/>
          <p:nvPr/>
        </p:nvGrpSpPr>
        <p:grpSpPr>
          <a:xfrm flipV="1">
            <a:off x="3467465" y="5696689"/>
            <a:ext cx="581060" cy="400108"/>
            <a:chOff x="5231814" y="2272031"/>
            <a:chExt cx="581060" cy="400108"/>
          </a:xfrm>
        </p:grpSpPr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5E7E07BD-E6D6-7846-573B-197586A041F0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53" name="Группа 52">
              <a:extLst>
                <a:ext uri="{FF2B5EF4-FFF2-40B4-BE49-F238E27FC236}">
                  <a16:creationId xmlns:a16="http://schemas.microsoft.com/office/drawing/2014/main" id="{81EF29F9-42A5-BBC5-FD1B-D053A59728CE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58" name="Прямая соединительная линия 57">
                <a:extLst>
                  <a:ext uri="{FF2B5EF4-FFF2-40B4-BE49-F238E27FC236}">
                    <a16:creationId xmlns:a16="http://schemas.microsoft.com/office/drawing/2014/main" id="{4EE7391F-2598-EA7D-FE0D-B8C9E7B2CE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>
                <a:extLst>
                  <a:ext uri="{FF2B5EF4-FFF2-40B4-BE49-F238E27FC236}">
                    <a16:creationId xmlns:a16="http://schemas.microsoft.com/office/drawing/2014/main" id="{1B6C5287-C813-B314-E2D4-9B70B09E09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>
                <a:extLst>
                  <a:ext uri="{FF2B5EF4-FFF2-40B4-BE49-F238E27FC236}">
                    <a16:creationId xmlns:a16="http://schemas.microsoft.com/office/drawing/2014/main" id="{98265392-C973-F8ED-2479-83258986D1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единительная линия 127">
                <a:extLst>
                  <a:ext uri="{FF2B5EF4-FFF2-40B4-BE49-F238E27FC236}">
                    <a16:creationId xmlns:a16="http://schemas.microsoft.com/office/drawing/2014/main" id="{D6F05517-EDDB-88AE-13F3-4CCAA52AB2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Прямая соединительная линия 128">
                <a:extLst>
                  <a:ext uri="{FF2B5EF4-FFF2-40B4-BE49-F238E27FC236}">
                    <a16:creationId xmlns:a16="http://schemas.microsoft.com/office/drawing/2014/main" id="{D6D335BE-E02B-C3C1-F2C7-F40122D78B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Прямая соединительная линия 129">
                <a:extLst>
                  <a:ext uri="{FF2B5EF4-FFF2-40B4-BE49-F238E27FC236}">
                    <a16:creationId xmlns:a16="http://schemas.microsoft.com/office/drawing/2014/main" id="{C18320C2-72EE-6318-FADB-92771C0DBF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22D1FB4F-7428-47D1-4507-419856C01C17}"/>
              </a:ext>
            </a:extLst>
          </p:cNvPr>
          <p:cNvSpPr txBox="1"/>
          <p:nvPr/>
        </p:nvSpPr>
        <p:spPr>
          <a:xfrm>
            <a:off x="2406907" y="5664369"/>
            <a:ext cx="1106074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АТТ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0252BB78-A920-ADD6-F0F3-DEE0AB91A3AD}"/>
              </a:ext>
            </a:extLst>
          </p:cNvPr>
          <p:cNvSpPr txBox="1"/>
          <p:nvPr/>
        </p:nvSpPr>
        <p:spPr>
          <a:xfrm>
            <a:off x="1134299" y="5684748"/>
            <a:ext cx="883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0-5</a:t>
            </a:r>
          </a:p>
        </p:txBody>
      </p:sp>
      <p:grpSp>
        <p:nvGrpSpPr>
          <p:cNvPr id="135" name="Группа 134">
            <a:extLst>
              <a:ext uri="{FF2B5EF4-FFF2-40B4-BE49-F238E27FC236}">
                <a16:creationId xmlns:a16="http://schemas.microsoft.com/office/drawing/2014/main" id="{F1EAEBF4-6E24-143A-955E-9746794D9F16}"/>
              </a:ext>
            </a:extLst>
          </p:cNvPr>
          <p:cNvGrpSpPr/>
          <p:nvPr/>
        </p:nvGrpSpPr>
        <p:grpSpPr>
          <a:xfrm rot="10800000">
            <a:off x="1886722" y="6305120"/>
            <a:ext cx="581060" cy="400108"/>
            <a:chOff x="5231814" y="2272031"/>
            <a:chExt cx="581060" cy="400108"/>
          </a:xfrm>
        </p:grpSpPr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76D9F3F9-061D-7CF5-9838-DE407B38031D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137" name="Группа 136">
              <a:extLst>
                <a:ext uri="{FF2B5EF4-FFF2-40B4-BE49-F238E27FC236}">
                  <a16:creationId xmlns:a16="http://schemas.microsoft.com/office/drawing/2014/main" id="{6FA2EB7D-999D-3E47-76E6-EA6F0C379C24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138" name="Прямая соединительная линия 137">
                <a:extLst>
                  <a:ext uri="{FF2B5EF4-FFF2-40B4-BE49-F238E27FC236}">
                    <a16:creationId xmlns:a16="http://schemas.microsoft.com/office/drawing/2014/main" id="{2BC895BD-4ACE-46F5-B971-060B87542F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138">
                <a:extLst>
                  <a:ext uri="{FF2B5EF4-FFF2-40B4-BE49-F238E27FC236}">
                    <a16:creationId xmlns:a16="http://schemas.microsoft.com/office/drawing/2014/main" id="{E4AEE0A6-B98A-8852-D3F5-279E373A3D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Прямая соединительная линия 142">
                <a:extLst>
                  <a:ext uri="{FF2B5EF4-FFF2-40B4-BE49-F238E27FC236}">
                    <a16:creationId xmlns:a16="http://schemas.microsoft.com/office/drawing/2014/main" id="{C9F3A977-105F-AF94-B9A5-4262676039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>
                <a:extLst>
                  <a:ext uri="{FF2B5EF4-FFF2-40B4-BE49-F238E27FC236}">
                    <a16:creationId xmlns:a16="http://schemas.microsoft.com/office/drawing/2014/main" id="{340AB30F-BE6C-6654-46FD-6DE11C8B90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Прямая соединительная линия 144">
                <a:extLst>
                  <a:ext uri="{FF2B5EF4-FFF2-40B4-BE49-F238E27FC236}">
                    <a16:creationId xmlns:a16="http://schemas.microsoft.com/office/drawing/2014/main" id="{386BD8A0-460A-4632-CF02-A44CB4C3F2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Прямая соединительная линия 145">
                <a:extLst>
                  <a:ext uri="{FF2B5EF4-FFF2-40B4-BE49-F238E27FC236}">
                    <a16:creationId xmlns:a16="http://schemas.microsoft.com/office/drawing/2014/main" id="{BB123004-2C5F-F9D2-56F9-BD04EDA62A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81DFD763-6D57-EEA1-FE92-64B8735B402A}"/>
              </a:ext>
            </a:extLst>
          </p:cNvPr>
          <p:cNvGrpSpPr/>
          <p:nvPr/>
        </p:nvGrpSpPr>
        <p:grpSpPr>
          <a:xfrm flipV="1">
            <a:off x="3467465" y="6308818"/>
            <a:ext cx="581060" cy="400108"/>
            <a:chOff x="5231814" y="2272031"/>
            <a:chExt cx="581060" cy="400108"/>
          </a:xfrm>
        </p:grpSpPr>
        <p:sp>
          <p:nvSpPr>
            <p:cNvPr id="185" name="Прямоугольник 184">
              <a:extLst>
                <a:ext uri="{FF2B5EF4-FFF2-40B4-BE49-F238E27FC236}">
                  <a16:creationId xmlns:a16="http://schemas.microsoft.com/office/drawing/2014/main" id="{0ED95A60-5A49-F340-7268-313692AB0D90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186" name="Группа 185">
              <a:extLst>
                <a:ext uri="{FF2B5EF4-FFF2-40B4-BE49-F238E27FC236}">
                  <a16:creationId xmlns:a16="http://schemas.microsoft.com/office/drawing/2014/main" id="{4051044F-D9AD-81A1-CF3D-D4D257CE8BFA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187" name="Прямая соединительная линия 186">
                <a:extLst>
                  <a:ext uri="{FF2B5EF4-FFF2-40B4-BE49-F238E27FC236}">
                    <a16:creationId xmlns:a16="http://schemas.microsoft.com/office/drawing/2014/main" id="{4DB675FF-5EC2-1549-2C8E-0BF2B8503F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Прямая соединительная линия 187">
                <a:extLst>
                  <a:ext uri="{FF2B5EF4-FFF2-40B4-BE49-F238E27FC236}">
                    <a16:creationId xmlns:a16="http://schemas.microsoft.com/office/drawing/2014/main" id="{7EA51C75-30B8-5528-1311-1DEFD74EAB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Прямая соединительная линия 188">
                <a:extLst>
                  <a:ext uri="{FF2B5EF4-FFF2-40B4-BE49-F238E27FC236}">
                    <a16:creationId xmlns:a16="http://schemas.microsoft.com/office/drawing/2014/main" id="{094CA98E-C770-FBBA-87FB-BC156FC440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Прямая соединительная линия 189">
                <a:extLst>
                  <a:ext uri="{FF2B5EF4-FFF2-40B4-BE49-F238E27FC236}">
                    <a16:creationId xmlns:a16="http://schemas.microsoft.com/office/drawing/2014/main" id="{B2E42E65-C8F8-F268-1110-953B8D6FBB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Прямая соединительная линия 190">
                <a:extLst>
                  <a:ext uri="{FF2B5EF4-FFF2-40B4-BE49-F238E27FC236}">
                    <a16:creationId xmlns:a16="http://schemas.microsoft.com/office/drawing/2014/main" id="{2C3B68AF-41F7-6938-CA52-123B24376E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Прямая соединительная линия 191">
                <a:extLst>
                  <a:ext uri="{FF2B5EF4-FFF2-40B4-BE49-F238E27FC236}">
                    <a16:creationId xmlns:a16="http://schemas.microsoft.com/office/drawing/2014/main" id="{59BC869E-7CA8-BF1D-EBB2-FE6F5A0BCB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3" name="TextBox 192">
            <a:extLst>
              <a:ext uri="{FF2B5EF4-FFF2-40B4-BE49-F238E27FC236}">
                <a16:creationId xmlns:a16="http://schemas.microsoft.com/office/drawing/2014/main" id="{2E0A659C-1E6A-6A0A-EA8F-652D2990DD48}"/>
              </a:ext>
            </a:extLst>
          </p:cNvPr>
          <p:cNvSpPr txBox="1"/>
          <p:nvPr/>
        </p:nvSpPr>
        <p:spPr>
          <a:xfrm>
            <a:off x="2406907" y="6308818"/>
            <a:ext cx="1106074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ФВ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04F21921-EB84-4B29-FBFE-EBD66F4C9BC5}"/>
              </a:ext>
            </a:extLst>
          </p:cNvPr>
          <p:cNvSpPr txBox="1"/>
          <p:nvPr/>
        </p:nvSpPr>
        <p:spPr>
          <a:xfrm>
            <a:off x="1171226" y="6320508"/>
            <a:ext cx="74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6-11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4A2D74E3-A060-F9B0-F68E-19928EC5D845}"/>
              </a:ext>
            </a:extLst>
          </p:cNvPr>
          <p:cNvSpPr txBox="1"/>
          <p:nvPr/>
        </p:nvSpPr>
        <p:spPr>
          <a:xfrm rot="5400000">
            <a:off x="3815166" y="5792470"/>
            <a:ext cx="1333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Контакты плат управления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9F5AD9-C690-5169-4C6D-7903C1F8482E}"/>
              </a:ext>
            </a:extLst>
          </p:cNvPr>
          <p:cNvSpPr txBox="1"/>
          <p:nvPr/>
        </p:nvSpPr>
        <p:spPr>
          <a:xfrm rot="16200000">
            <a:off x="121659" y="5768120"/>
            <a:ext cx="14410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Контакты </a:t>
            </a:r>
          </a:p>
          <a:p>
            <a:pPr algn="ctr"/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управления </a:t>
            </a:r>
            <a:br>
              <a:rPr lang="ru-RU" sz="1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боковой платы</a:t>
            </a:r>
          </a:p>
        </p:txBody>
      </p:sp>
      <p:pic>
        <p:nvPicPr>
          <p:cNvPr id="212" name="Рисунок 211">
            <a:extLst>
              <a:ext uri="{FF2B5EF4-FFF2-40B4-BE49-F238E27FC236}">
                <a16:creationId xmlns:a16="http://schemas.microsoft.com/office/drawing/2014/main" id="{3B5E0892-84C2-56EE-2EF7-F92FCCA17F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36769"/>
          <a:stretch/>
        </p:blipFill>
        <p:spPr>
          <a:xfrm>
            <a:off x="1077082" y="804610"/>
            <a:ext cx="5810250" cy="3649752"/>
          </a:xfrm>
          <a:prstGeom prst="rect">
            <a:avLst/>
          </a:prstGeom>
        </p:spPr>
      </p:pic>
      <p:grpSp>
        <p:nvGrpSpPr>
          <p:cNvPr id="265" name="Группа 264">
            <a:extLst>
              <a:ext uri="{FF2B5EF4-FFF2-40B4-BE49-F238E27FC236}">
                <a16:creationId xmlns:a16="http://schemas.microsoft.com/office/drawing/2014/main" id="{802D321E-035C-09CE-088E-8D4D15BF265A}"/>
              </a:ext>
            </a:extLst>
          </p:cNvPr>
          <p:cNvGrpSpPr/>
          <p:nvPr/>
        </p:nvGrpSpPr>
        <p:grpSpPr>
          <a:xfrm rot="16200000" flipV="1">
            <a:off x="4184746" y="3824029"/>
            <a:ext cx="581060" cy="400108"/>
            <a:chOff x="5231814" y="2272031"/>
            <a:chExt cx="581060" cy="400108"/>
          </a:xfrm>
        </p:grpSpPr>
        <p:sp>
          <p:nvSpPr>
            <p:cNvPr id="266" name="Прямоугольник 265">
              <a:extLst>
                <a:ext uri="{FF2B5EF4-FFF2-40B4-BE49-F238E27FC236}">
                  <a16:creationId xmlns:a16="http://schemas.microsoft.com/office/drawing/2014/main" id="{780AE7A4-7AB4-0A73-D6D4-75C137AA5E6F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267" name="Группа 266">
              <a:extLst>
                <a:ext uri="{FF2B5EF4-FFF2-40B4-BE49-F238E27FC236}">
                  <a16:creationId xmlns:a16="http://schemas.microsoft.com/office/drawing/2014/main" id="{46FB30D8-2BF6-9ED2-3A90-DDA27464A09E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268" name="Прямая соединительная линия 267">
                <a:extLst>
                  <a:ext uri="{FF2B5EF4-FFF2-40B4-BE49-F238E27FC236}">
                    <a16:creationId xmlns:a16="http://schemas.microsoft.com/office/drawing/2014/main" id="{BA87B5F4-0839-1C29-0CD9-6F57DB8D5D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Прямая соединительная линия 268">
                <a:extLst>
                  <a:ext uri="{FF2B5EF4-FFF2-40B4-BE49-F238E27FC236}">
                    <a16:creationId xmlns:a16="http://schemas.microsoft.com/office/drawing/2014/main" id="{CAC85727-F44E-742D-E62E-BCDF80C178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Прямая соединительная линия 269">
                <a:extLst>
                  <a:ext uri="{FF2B5EF4-FFF2-40B4-BE49-F238E27FC236}">
                    <a16:creationId xmlns:a16="http://schemas.microsoft.com/office/drawing/2014/main" id="{49EDA174-6AD4-0017-26C6-60C04A720F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Прямая соединительная линия 270">
                <a:extLst>
                  <a:ext uri="{FF2B5EF4-FFF2-40B4-BE49-F238E27FC236}">
                    <a16:creationId xmlns:a16="http://schemas.microsoft.com/office/drawing/2014/main" id="{A7330AC4-A9ED-8CDC-1A48-7C776F6A60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Прямая соединительная линия 271">
                <a:extLst>
                  <a:ext uri="{FF2B5EF4-FFF2-40B4-BE49-F238E27FC236}">
                    <a16:creationId xmlns:a16="http://schemas.microsoft.com/office/drawing/2014/main" id="{93FC1E68-874C-2D0F-A9FD-F8F0FC5C1F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Прямая соединительная линия 272">
                <a:extLst>
                  <a:ext uri="{FF2B5EF4-FFF2-40B4-BE49-F238E27FC236}">
                    <a16:creationId xmlns:a16="http://schemas.microsoft.com/office/drawing/2014/main" id="{AB15B523-3A1B-681E-0155-65CD584128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4" name="Группа 273">
            <a:extLst>
              <a:ext uri="{FF2B5EF4-FFF2-40B4-BE49-F238E27FC236}">
                <a16:creationId xmlns:a16="http://schemas.microsoft.com/office/drawing/2014/main" id="{C46D2AD3-8F2B-F1DB-666A-5D54A9F48939}"/>
              </a:ext>
            </a:extLst>
          </p:cNvPr>
          <p:cNvGrpSpPr/>
          <p:nvPr/>
        </p:nvGrpSpPr>
        <p:grpSpPr>
          <a:xfrm rot="16200000" flipV="1">
            <a:off x="5212817" y="3841525"/>
            <a:ext cx="581060" cy="400108"/>
            <a:chOff x="5231814" y="2272031"/>
            <a:chExt cx="581060" cy="400108"/>
          </a:xfrm>
        </p:grpSpPr>
        <p:sp>
          <p:nvSpPr>
            <p:cNvPr id="275" name="Прямоугольник 274">
              <a:extLst>
                <a:ext uri="{FF2B5EF4-FFF2-40B4-BE49-F238E27FC236}">
                  <a16:creationId xmlns:a16="http://schemas.microsoft.com/office/drawing/2014/main" id="{414565F9-A107-F874-5C8F-49B7C8377773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276" name="Группа 275">
              <a:extLst>
                <a:ext uri="{FF2B5EF4-FFF2-40B4-BE49-F238E27FC236}">
                  <a16:creationId xmlns:a16="http://schemas.microsoft.com/office/drawing/2014/main" id="{DD78B0DF-4445-99AF-04E0-D8423AC26916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277" name="Прямая соединительная линия 276">
                <a:extLst>
                  <a:ext uri="{FF2B5EF4-FFF2-40B4-BE49-F238E27FC236}">
                    <a16:creationId xmlns:a16="http://schemas.microsoft.com/office/drawing/2014/main" id="{6EF5B2EA-65A7-5EF2-0BD6-BA0520BDB4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Прямая соединительная линия 277">
                <a:extLst>
                  <a:ext uri="{FF2B5EF4-FFF2-40B4-BE49-F238E27FC236}">
                    <a16:creationId xmlns:a16="http://schemas.microsoft.com/office/drawing/2014/main" id="{91535D5D-00A1-E8E3-0C6D-385653921A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Прямая соединительная линия 278">
                <a:extLst>
                  <a:ext uri="{FF2B5EF4-FFF2-40B4-BE49-F238E27FC236}">
                    <a16:creationId xmlns:a16="http://schemas.microsoft.com/office/drawing/2014/main" id="{4530A45A-E457-DB7D-F858-F025C67DAF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Прямая соединительная линия 279">
                <a:extLst>
                  <a:ext uri="{FF2B5EF4-FFF2-40B4-BE49-F238E27FC236}">
                    <a16:creationId xmlns:a16="http://schemas.microsoft.com/office/drawing/2014/main" id="{62BFCDF3-D07C-4820-B188-0FCDA9204B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Прямая соединительная линия 280">
                <a:extLst>
                  <a:ext uri="{FF2B5EF4-FFF2-40B4-BE49-F238E27FC236}">
                    <a16:creationId xmlns:a16="http://schemas.microsoft.com/office/drawing/2014/main" id="{56F706EA-DC7A-13D1-88A2-B14218A89F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Прямая соединительная линия 281">
                <a:extLst>
                  <a:ext uri="{FF2B5EF4-FFF2-40B4-BE49-F238E27FC236}">
                    <a16:creationId xmlns:a16="http://schemas.microsoft.com/office/drawing/2014/main" id="{BE7768B5-C898-C8D6-3EFA-15D596FA51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3" name="TextBox 282">
            <a:extLst>
              <a:ext uri="{FF2B5EF4-FFF2-40B4-BE49-F238E27FC236}">
                <a16:creationId xmlns:a16="http://schemas.microsoft.com/office/drawing/2014/main" id="{016F0AE7-25C6-0AFE-467E-B7BD8FE202D3}"/>
              </a:ext>
            </a:extLst>
          </p:cNvPr>
          <p:cNvSpPr txBox="1"/>
          <p:nvPr/>
        </p:nvSpPr>
        <p:spPr>
          <a:xfrm>
            <a:off x="5750220" y="1816753"/>
            <a:ext cx="1106074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SPI </a:t>
            </a:r>
            <a:r>
              <a:rPr lang="ru-RU" b="1" dirty="0">
                <a:solidFill>
                  <a:srgbClr val="7030A0"/>
                </a:solidFill>
              </a:rPr>
              <a:t>СЧ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6AC7DE6E-D891-070B-7490-6A4DD9DE8F5E}"/>
              </a:ext>
            </a:extLst>
          </p:cNvPr>
          <p:cNvSpPr txBox="1"/>
          <p:nvPr/>
        </p:nvSpPr>
        <p:spPr>
          <a:xfrm>
            <a:off x="4131625" y="4358047"/>
            <a:ext cx="753091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АТТ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6DC9D8DA-B9A2-A7CE-D0CC-BBD6F604CB1C}"/>
              </a:ext>
            </a:extLst>
          </p:cNvPr>
          <p:cNvSpPr txBox="1"/>
          <p:nvPr/>
        </p:nvSpPr>
        <p:spPr>
          <a:xfrm>
            <a:off x="5167441" y="4359348"/>
            <a:ext cx="753091" cy="369332"/>
          </a:xfrm>
          <a:prstGeom prst="rect">
            <a:avLst/>
          </a:prstGeom>
          <a:solidFill>
            <a:srgbClr val="E1E1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ФВ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F7648381-7E21-6E13-F317-70C44507197C}"/>
              </a:ext>
            </a:extLst>
          </p:cNvPr>
          <p:cNvGrpSpPr/>
          <p:nvPr/>
        </p:nvGrpSpPr>
        <p:grpSpPr>
          <a:xfrm rot="10800000">
            <a:off x="1780331" y="5132389"/>
            <a:ext cx="581060" cy="400108"/>
            <a:chOff x="5231814" y="2272031"/>
            <a:chExt cx="581060" cy="400108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BEF7F6B3-9C12-92D3-3F95-415A4364C9E3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7146EA3E-5F02-BB47-61B6-390FEE14B427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19" name="Прямая соединительная линия 18">
                <a:extLst>
                  <a:ext uri="{FF2B5EF4-FFF2-40B4-BE49-F238E27FC236}">
                    <a16:creationId xmlns:a16="http://schemas.microsoft.com/office/drawing/2014/main" id="{8B2AC134-9F8A-ABD7-124D-4529444660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>
                <a:extLst>
                  <a:ext uri="{FF2B5EF4-FFF2-40B4-BE49-F238E27FC236}">
                    <a16:creationId xmlns:a16="http://schemas.microsoft.com/office/drawing/2014/main" id="{370E70D7-D847-BB82-D85E-A749235FE7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>
                <a:extLst>
                  <a:ext uri="{FF2B5EF4-FFF2-40B4-BE49-F238E27FC236}">
                    <a16:creationId xmlns:a16="http://schemas.microsoft.com/office/drawing/2014/main" id="{A2C47814-4024-EE19-2CB2-0E8E2E629C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id="{66C056C9-56F0-6FA7-3D64-F823139823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Прямая соединительная линия 255">
                <a:extLst>
                  <a:ext uri="{FF2B5EF4-FFF2-40B4-BE49-F238E27FC236}">
                    <a16:creationId xmlns:a16="http://schemas.microsoft.com/office/drawing/2014/main" id="{4B5E042E-6FF7-DFD3-42DD-49B9AB7907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Прямая соединительная линия 256">
                <a:extLst>
                  <a:ext uri="{FF2B5EF4-FFF2-40B4-BE49-F238E27FC236}">
                    <a16:creationId xmlns:a16="http://schemas.microsoft.com/office/drawing/2014/main" id="{D7F305AE-8789-1663-239E-FAEA2EA826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8" name="Группа 257">
            <a:extLst>
              <a:ext uri="{FF2B5EF4-FFF2-40B4-BE49-F238E27FC236}">
                <a16:creationId xmlns:a16="http://schemas.microsoft.com/office/drawing/2014/main" id="{73CE9860-5E9E-9038-2F39-F70F69FC210B}"/>
              </a:ext>
            </a:extLst>
          </p:cNvPr>
          <p:cNvGrpSpPr/>
          <p:nvPr/>
        </p:nvGrpSpPr>
        <p:grpSpPr>
          <a:xfrm flipV="1">
            <a:off x="3467465" y="5145786"/>
            <a:ext cx="581060" cy="400108"/>
            <a:chOff x="5231814" y="2272031"/>
            <a:chExt cx="581060" cy="400108"/>
          </a:xfrm>
        </p:grpSpPr>
        <p:sp>
          <p:nvSpPr>
            <p:cNvPr id="259" name="Прямоугольник 258">
              <a:extLst>
                <a:ext uri="{FF2B5EF4-FFF2-40B4-BE49-F238E27FC236}">
                  <a16:creationId xmlns:a16="http://schemas.microsoft.com/office/drawing/2014/main" id="{B2B12A38-2072-0413-CC4C-A88B5A8F5421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260" name="Группа 259">
              <a:extLst>
                <a:ext uri="{FF2B5EF4-FFF2-40B4-BE49-F238E27FC236}">
                  <a16:creationId xmlns:a16="http://schemas.microsoft.com/office/drawing/2014/main" id="{E23434FE-691D-3681-639D-FB1ADA0BFAAC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261" name="Прямая соединительная линия 260">
                <a:extLst>
                  <a:ext uri="{FF2B5EF4-FFF2-40B4-BE49-F238E27FC236}">
                    <a16:creationId xmlns:a16="http://schemas.microsoft.com/office/drawing/2014/main" id="{F13D59C5-73C8-1E89-8629-EB2EDB7B41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Прямая соединительная линия 261">
                <a:extLst>
                  <a:ext uri="{FF2B5EF4-FFF2-40B4-BE49-F238E27FC236}">
                    <a16:creationId xmlns:a16="http://schemas.microsoft.com/office/drawing/2014/main" id="{20016195-D2C2-C8D4-39B5-99125749B4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Прямая соединительная линия 262">
                <a:extLst>
                  <a:ext uri="{FF2B5EF4-FFF2-40B4-BE49-F238E27FC236}">
                    <a16:creationId xmlns:a16="http://schemas.microsoft.com/office/drawing/2014/main" id="{BEDFAC73-B6F6-F56C-9C86-D4CA662093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Прямая соединительная линия 263">
                <a:extLst>
                  <a:ext uri="{FF2B5EF4-FFF2-40B4-BE49-F238E27FC236}">
                    <a16:creationId xmlns:a16="http://schemas.microsoft.com/office/drawing/2014/main" id="{3E091EBB-8EE7-7FAB-742C-22EEAC2792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единительная линия 56">
                <a:extLst>
                  <a:ext uri="{FF2B5EF4-FFF2-40B4-BE49-F238E27FC236}">
                    <a16:creationId xmlns:a16="http://schemas.microsoft.com/office/drawing/2014/main" id="{83FB3026-1F28-F718-4313-F1F2ED6BDB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Прямая соединительная линия 132">
                <a:extLst>
                  <a:ext uri="{FF2B5EF4-FFF2-40B4-BE49-F238E27FC236}">
                    <a16:creationId xmlns:a16="http://schemas.microsoft.com/office/drawing/2014/main" id="{B6A234D0-38E2-B32E-0B06-109765D43E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25E7CD6A-A41E-7A6D-F20C-9A40481EFAAE}"/>
              </a:ext>
            </a:extLst>
          </p:cNvPr>
          <p:cNvGrpSpPr/>
          <p:nvPr/>
        </p:nvGrpSpPr>
        <p:grpSpPr>
          <a:xfrm rot="5400000" flipV="1">
            <a:off x="5212817" y="2016918"/>
            <a:ext cx="581060" cy="400108"/>
            <a:chOff x="5231814" y="2272031"/>
            <a:chExt cx="581060" cy="400108"/>
          </a:xfrm>
        </p:grpSpPr>
        <p:sp>
          <p:nvSpPr>
            <p:cNvPr id="148" name="Прямоугольник 147">
              <a:extLst>
                <a:ext uri="{FF2B5EF4-FFF2-40B4-BE49-F238E27FC236}">
                  <a16:creationId xmlns:a16="http://schemas.microsoft.com/office/drawing/2014/main" id="{AD5B6BC0-8D14-9BA4-3128-15124F5E7E1D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149" name="Группа 148">
              <a:extLst>
                <a:ext uri="{FF2B5EF4-FFF2-40B4-BE49-F238E27FC236}">
                  <a16:creationId xmlns:a16="http://schemas.microsoft.com/office/drawing/2014/main" id="{E24D6F5E-3AD2-EC5F-9760-1B8A45375727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150" name="Прямая соединительная линия 149">
                <a:extLst>
                  <a:ext uri="{FF2B5EF4-FFF2-40B4-BE49-F238E27FC236}">
                    <a16:creationId xmlns:a16="http://schemas.microsoft.com/office/drawing/2014/main" id="{E2B86DEC-309D-3E68-D4AC-5FFED4064A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Прямая соединительная линия 150">
                <a:extLst>
                  <a:ext uri="{FF2B5EF4-FFF2-40B4-BE49-F238E27FC236}">
                    <a16:creationId xmlns:a16="http://schemas.microsoft.com/office/drawing/2014/main" id="{4E56B382-C510-7FB5-215A-09335B9081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>
                <a:extLst>
                  <a:ext uri="{FF2B5EF4-FFF2-40B4-BE49-F238E27FC236}">
                    <a16:creationId xmlns:a16="http://schemas.microsoft.com/office/drawing/2014/main" id="{479D6628-C952-7060-3D90-0538346D26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>
                <a:extLst>
                  <a:ext uri="{FF2B5EF4-FFF2-40B4-BE49-F238E27FC236}">
                    <a16:creationId xmlns:a16="http://schemas.microsoft.com/office/drawing/2014/main" id="{5CECF095-C840-E919-BF74-5AA0AE307A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Прямая соединительная линия 153">
                <a:extLst>
                  <a:ext uri="{FF2B5EF4-FFF2-40B4-BE49-F238E27FC236}">
                    <a16:creationId xmlns:a16="http://schemas.microsoft.com/office/drawing/2014/main" id="{6D551198-0234-E4DA-8263-264CE722AF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>
                <a:extLst>
                  <a:ext uri="{FF2B5EF4-FFF2-40B4-BE49-F238E27FC236}">
                    <a16:creationId xmlns:a16="http://schemas.microsoft.com/office/drawing/2014/main" id="{3978A585-D192-F1D5-BC13-761D338FA8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57" name="Рисунок 156">
            <a:extLst>
              <a:ext uri="{FF2B5EF4-FFF2-40B4-BE49-F238E27FC236}">
                <a16:creationId xmlns:a16="http://schemas.microsoft.com/office/drawing/2014/main" id="{E0878D27-F999-13F5-1DC2-65F5EB5D88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9007" y1="52354" x2="4238" y2="65725"/>
                        <a14:foregroundMark x1="26755" y1="54614" x2="78808" y2="61017"/>
                        <a14:foregroundMark x1="41325" y1="54049" x2="35364" y2="69868"/>
                        <a14:foregroundMark x1="21192" y1="85499" x2="78543" y2="864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521" y="2507502"/>
            <a:ext cx="568892" cy="400108"/>
          </a:xfrm>
          <a:prstGeom prst="rect">
            <a:avLst/>
          </a:prstGeom>
        </p:spPr>
      </p:pic>
      <p:pic>
        <p:nvPicPr>
          <p:cNvPr id="159" name="Рисунок 158">
            <a:extLst>
              <a:ext uri="{FF2B5EF4-FFF2-40B4-BE49-F238E27FC236}">
                <a16:creationId xmlns:a16="http://schemas.microsoft.com/office/drawing/2014/main" id="{282A28F4-1B31-1DCB-DD48-BE8E18B54C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5785" y="5056884"/>
            <a:ext cx="3852538" cy="1692782"/>
          </a:xfrm>
          <a:prstGeom prst="rect">
            <a:avLst/>
          </a:prstGeom>
        </p:spPr>
      </p:pic>
      <p:grpSp>
        <p:nvGrpSpPr>
          <p:cNvPr id="161" name="Группа 160">
            <a:extLst>
              <a:ext uri="{FF2B5EF4-FFF2-40B4-BE49-F238E27FC236}">
                <a16:creationId xmlns:a16="http://schemas.microsoft.com/office/drawing/2014/main" id="{839036D8-961C-16D4-260F-883A4E2E361C}"/>
              </a:ext>
            </a:extLst>
          </p:cNvPr>
          <p:cNvGrpSpPr/>
          <p:nvPr/>
        </p:nvGrpSpPr>
        <p:grpSpPr>
          <a:xfrm flipV="1">
            <a:off x="5928002" y="5980364"/>
            <a:ext cx="329365" cy="400108"/>
            <a:chOff x="5231814" y="2272031"/>
            <a:chExt cx="581060" cy="400108"/>
          </a:xfrm>
        </p:grpSpPr>
        <p:sp>
          <p:nvSpPr>
            <p:cNvPr id="162" name="Прямоугольник 161">
              <a:extLst>
                <a:ext uri="{FF2B5EF4-FFF2-40B4-BE49-F238E27FC236}">
                  <a16:creationId xmlns:a16="http://schemas.microsoft.com/office/drawing/2014/main" id="{BFCB79B4-C523-FF7F-4189-45B4C9E18CEB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163" name="Группа 162">
              <a:extLst>
                <a:ext uri="{FF2B5EF4-FFF2-40B4-BE49-F238E27FC236}">
                  <a16:creationId xmlns:a16="http://schemas.microsoft.com/office/drawing/2014/main" id="{8A0763DE-A196-C907-8C6D-006FB730EC97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164" name="Прямая соединительная линия 163">
                <a:extLst>
                  <a:ext uri="{FF2B5EF4-FFF2-40B4-BE49-F238E27FC236}">
                    <a16:creationId xmlns:a16="http://schemas.microsoft.com/office/drawing/2014/main" id="{B4E6EE8C-74D0-93B9-B99C-385252E738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Прямая соединительная линия 164">
                <a:extLst>
                  <a:ext uri="{FF2B5EF4-FFF2-40B4-BE49-F238E27FC236}">
                    <a16:creationId xmlns:a16="http://schemas.microsoft.com/office/drawing/2014/main" id="{CB11C878-2BF5-BD52-1073-5DCCCB86CE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Прямая соединительная линия 183">
                <a:extLst>
                  <a:ext uri="{FF2B5EF4-FFF2-40B4-BE49-F238E27FC236}">
                    <a16:creationId xmlns:a16="http://schemas.microsoft.com/office/drawing/2014/main" id="{797CEB9A-328C-AC07-D37D-A455E55A5F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E06D93B4-523A-0EE6-7081-CE18677509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ABDA9B36-3766-6540-9CC2-85F9A9A25D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Прямая соединительная линия 197">
                <a:extLst>
                  <a:ext uri="{FF2B5EF4-FFF2-40B4-BE49-F238E27FC236}">
                    <a16:creationId xmlns:a16="http://schemas.microsoft.com/office/drawing/2014/main" id="{BF8C070C-7A60-B936-6855-11F09FD573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4" name="TextBox 203">
            <a:extLst>
              <a:ext uri="{FF2B5EF4-FFF2-40B4-BE49-F238E27FC236}">
                <a16:creationId xmlns:a16="http://schemas.microsoft.com/office/drawing/2014/main" id="{A0E65447-6071-5741-1DC9-D6B50C388114}"/>
              </a:ext>
            </a:extLst>
          </p:cNvPr>
          <p:cNvSpPr txBox="1"/>
          <p:nvPr/>
        </p:nvSpPr>
        <p:spPr>
          <a:xfrm rot="5400000">
            <a:off x="5743589" y="5306011"/>
            <a:ext cx="101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SPI0 CE0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A734D947-412F-BB30-36E1-67EB5D66A879}"/>
              </a:ext>
            </a:extLst>
          </p:cNvPr>
          <p:cNvSpPr txBox="1"/>
          <p:nvPr/>
        </p:nvSpPr>
        <p:spPr>
          <a:xfrm>
            <a:off x="6074230" y="4735066"/>
            <a:ext cx="1535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DC-MCC01-16</a:t>
            </a:r>
            <a:endParaRPr lang="ru-RU" b="1" dirty="0"/>
          </a:p>
        </p:txBody>
      </p:sp>
      <p:grpSp>
        <p:nvGrpSpPr>
          <p:cNvPr id="160" name="Группа 159">
            <a:extLst>
              <a:ext uri="{FF2B5EF4-FFF2-40B4-BE49-F238E27FC236}">
                <a16:creationId xmlns:a16="http://schemas.microsoft.com/office/drawing/2014/main" id="{83CC4EF3-E849-02C4-998E-B75773D9E9CA}"/>
              </a:ext>
            </a:extLst>
          </p:cNvPr>
          <p:cNvGrpSpPr/>
          <p:nvPr/>
        </p:nvGrpSpPr>
        <p:grpSpPr>
          <a:xfrm flipV="1">
            <a:off x="5564139" y="5991919"/>
            <a:ext cx="329365" cy="400108"/>
            <a:chOff x="5231814" y="2272031"/>
            <a:chExt cx="581060" cy="400108"/>
          </a:xfrm>
        </p:grpSpPr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E90E8432-A010-34A3-4F08-C31E87332893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203" name="Группа 202">
              <a:extLst>
                <a:ext uri="{FF2B5EF4-FFF2-40B4-BE49-F238E27FC236}">
                  <a16:creationId xmlns:a16="http://schemas.microsoft.com/office/drawing/2014/main" id="{9FA5DB37-F0D6-88D4-B5CF-844A7431213E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205" name="Прямая соединительная линия 204">
                <a:extLst>
                  <a:ext uri="{FF2B5EF4-FFF2-40B4-BE49-F238E27FC236}">
                    <a16:creationId xmlns:a16="http://schemas.microsoft.com/office/drawing/2014/main" id="{0FA6A465-B6CC-B29E-049F-18FB51E692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Прямая соединительная линия 205">
                <a:extLst>
                  <a:ext uri="{FF2B5EF4-FFF2-40B4-BE49-F238E27FC236}">
                    <a16:creationId xmlns:a16="http://schemas.microsoft.com/office/drawing/2014/main" id="{B18C9649-7419-C522-8C82-4C309D9BAC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Прямая соединительная линия 206">
                <a:extLst>
                  <a:ext uri="{FF2B5EF4-FFF2-40B4-BE49-F238E27FC236}">
                    <a16:creationId xmlns:a16="http://schemas.microsoft.com/office/drawing/2014/main" id="{34C028BC-A062-6949-9F0F-A35D80CC10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Прямая соединительная линия 207">
                <a:extLst>
                  <a:ext uri="{FF2B5EF4-FFF2-40B4-BE49-F238E27FC236}">
                    <a16:creationId xmlns:a16="http://schemas.microsoft.com/office/drawing/2014/main" id="{8BF81762-B1CD-3836-5EBD-DF096629FC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Прямая соединительная линия 208">
                <a:extLst>
                  <a:ext uri="{FF2B5EF4-FFF2-40B4-BE49-F238E27FC236}">
                    <a16:creationId xmlns:a16="http://schemas.microsoft.com/office/drawing/2014/main" id="{AD86F7E7-C509-591D-7A0E-E412A01447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Прямая соединительная линия 209">
                <a:extLst>
                  <a:ext uri="{FF2B5EF4-FFF2-40B4-BE49-F238E27FC236}">
                    <a16:creationId xmlns:a16="http://schemas.microsoft.com/office/drawing/2014/main" id="{57E40EF1-1D74-2214-19A5-843B7A5AA1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1" name="Группа 210">
            <a:extLst>
              <a:ext uri="{FF2B5EF4-FFF2-40B4-BE49-F238E27FC236}">
                <a16:creationId xmlns:a16="http://schemas.microsoft.com/office/drawing/2014/main" id="{5C59E612-B1F4-427F-48D3-0649B97866CE}"/>
              </a:ext>
            </a:extLst>
          </p:cNvPr>
          <p:cNvGrpSpPr/>
          <p:nvPr/>
        </p:nvGrpSpPr>
        <p:grpSpPr>
          <a:xfrm flipV="1">
            <a:off x="5185772" y="5991920"/>
            <a:ext cx="329365" cy="400108"/>
            <a:chOff x="5231814" y="2272031"/>
            <a:chExt cx="581060" cy="400108"/>
          </a:xfrm>
        </p:grpSpPr>
        <p:sp>
          <p:nvSpPr>
            <p:cNvPr id="213" name="Прямоугольник 212">
              <a:extLst>
                <a:ext uri="{FF2B5EF4-FFF2-40B4-BE49-F238E27FC236}">
                  <a16:creationId xmlns:a16="http://schemas.microsoft.com/office/drawing/2014/main" id="{57B4B6F7-C463-957E-93F0-4022DEB140CC}"/>
                </a:ext>
              </a:extLst>
            </p:cNvPr>
            <p:cNvSpPr/>
            <p:nvPr/>
          </p:nvSpPr>
          <p:spPr>
            <a:xfrm rot="10800000">
              <a:off x="5512494" y="2272031"/>
              <a:ext cx="300380" cy="40010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grpSp>
          <p:nvGrpSpPr>
            <p:cNvPr id="214" name="Группа 213">
              <a:extLst>
                <a:ext uri="{FF2B5EF4-FFF2-40B4-BE49-F238E27FC236}">
                  <a16:creationId xmlns:a16="http://schemas.microsoft.com/office/drawing/2014/main" id="{60BC393B-C7F3-9565-FFA8-4DC2C4C72D67}"/>
                </a:ext>
              </a:extLst>
            </p:cNvPr>
            <p:cNvGrpSpPr/>
            <p:nvPr/>
          </p:nvGrpSpPr>
          <p:grpSpPr>
            <a:xfrm>
              <a:off x="5231814" y="2379928"/>
              <a:ext cx="280680" cy="184314"/>
              <a:chOff x="5031294" y="2440201"/>
              <a:chExt cx="280680" cy="184314"/>
            </a:xfrm>
          </p:grpSpPr>
          <p:cxnSp>
            <p:nvCxnSpPr>
              <p:cNvPr id="215" name="Прямая соединительная линия 214">
                <a:extLst>
                  <a:ext uri="{FF2B5EF4-FFF2-40B4-BE49-F238E27FC236}">
                    <a16:creationId xmlns:a16="http://schemas.microsoft.com/office/drawing/2014/main" id="{3971B9F2-D303-95CE-E89E-D05F1326EA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12755"/>
                <a:ext cx="280680" cy="0"/>
              </a:xfrm>
              <a:prstGeom prst="line">
                <a:avLst/>
              </a:prstGeom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Прямая соединительная линия 215">
                <a:extLst>
                  <a:ext uri="{FF2B5EF4-FFF2-40B4-BE49-F238E27FC236}">
                    <a16:creationId xmlns:a16="http://schemas.microsoft.com/office/drawing/2014/main" id="{6900372C-C9BB-D8F1-F27F-4BF5B83828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40201"/>
                <a:ext cx="2806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Прямая соединительная линия 216">
                <a:extLst>
                  <a:ext uri="{FF2B5EF4-FFF2-40B4-BE49-F238E27FC236}">
                    <a16:creationId xmlns:a16="http://schemas.microsoft.com/office/drawing/2014/main" id="{75B5C585-0F49-B67B-4DD6-14EDD33570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475186"/>
                <a:ext cx="2806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Прямая соединительная линия 217">
                <a:extLst>
                  <a:ext uri="{FF2B5EF4-FFF2-40B4-BE49-F238E27FC236}">
                    <a16:creationId xmlns:a16="http://schemas.microsoft.com/office/drawing/2014/main" id="{3385CCAB-4DEE-44AE-BBB7-F8AADEE27C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52760"/>
                <a:ext cx="280680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Прямая соединительная линия 218">
                <a:extLst>
                  <a:ext uri="{FF2B5EF4-FFF2-40B4-BE49-F238E27FC236}">
                    <a16:creationId xmlns:a16="http://schemas.microsoft.com/office/drawing/2014/main" id="{AB51AB7B-3FC8-9C5C-7D59-B9731C948E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588320"/>
                <a:ext cx="280680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Прямая соединительная линия 219">
                <a:extLst>
                  <a:ext uri="{FF2B5EF4-FFF2-40B4-BE49-F238E27FC236}">
                    <a16:creationId xmlns:a16="http://schemas.microsoft.com/office/drawing/2014/main" id="{24F0CE02-ABC2-24FA-691B-6BE3ABBB98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31294" y="2624515"/>
                <a:ext cx="28068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3" name="TextBox 302">
            <a:extLst>
              <a:ext uri="{FF2B5EF4-FFF2-40B4-BE49-F238E27FC236}">
                <a16:creationId xmlns:a16="http://schemas.microsoft.com/office/drawing/2014/main" id="{2D14A0A9-343E-AA3A-D52C-B8174B89DF20}"/>
              </a:ext>
            </a:extLst>
          </p:cNvPr>
          <p:cNvSpPr txBox="1"/>
          <p:nvPr/>
        </p:nvSpPr>
        <p:spPr>
          <a:xfrm rot="5400000">
            <a:off x="5303744" y="5405012"/>
            <a:ext cx="101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0-5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F4710A97-224E-50C2-F74F-07393E1D8476}"/>
              </a:ext>
            </a:extLst>
          </p:cNvPr>
          <p:cNvSpPr txBox="1"/>
          <p:nvPr/>
        </p:nvSpPr>
        <p:spPr>
          <a:xfrm rot="5400000">
            <a:off x="4939488" y="5395825"/>
            <a:ext cx="101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6-11</a:t>
            </a:r>
          </a:p>
        </p:txBody>
      </p:sp>
    </p:spTree>
    <p:extLst>
      <p:ext uri="{BB962C8B-B14F-4D97-AF65-F5344CB8AC3E}">
        <p14:creationId xmlns:p14="http://schemas.microsoft.com/office/powerpoint/2010/main" val="1589255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6457D9F9-A0D4-019C-7466-9F9E6A888688}"/>
              </a:ext>
            </a:extLst>
          </p:cNvPr>
          <p:cNvGrpSpPr/>
          <p:nvPr/>
        </p:nvGrpSpPr>
        <p:grpSpPr>
          <a:xfrm>
            <a:off x="0" y="214279"/>
            <a:ext cx="12192000" cy="6429442"/>
            <a:chOff x="0" y="214279"/>
            <a:chExt cx="12192000" cy="6429442"/>
          </a:xfrm>
        </p:grpSpPr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E8555668-7970-37A3-FB86-E33EC5389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14279"/>
              <a:ext cx="12192000" cy="642944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AD1AEB-72B7-940A-D3EE-710EE02B13C1}"/>
                </a:ext>
              </a:extLst>
            </p:cNvPr>
            <p:cNvSpPr txBox="1"/>
            <p:nvPr/>
          </p:nvSpPr>
          <p:spPr>
            <a:xfrm>
              <a:off x="217282" y="2729805"/>
              <a:ext cx="2127565" cy="9233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Настройка опорной частоты (Для </a:t>
              </a:r>
              <a:r>
                <a:rPr lang="en-US" dirty="0"/>
                <a:t>CG01 </a:t>
              </a:r>
              <a:r>
                <a:rPr lang="ru-RU" dirty="0"/>
                <a:t>равна 100 МГц)</a:t>
              </a:r>
            </a:p>
          </p:txBody>
        </p:sp>
        <p:sp>
          <p:nvSpPr>
            <p:cNvPr id="7" name="Стрелка: вверх 6">
              <a:extLst>
                <a:ext uri="{FF2B5EF4-FFF2-40B4-BE49-F238E27FC236}">
                  <a16:creationId xmlns:a16="http://schemas.microsoft.com/office/drawing/2014/main" id="{F936C057-E7E1-2EB9-FA5D-70EF412C8FB3}"/>
                </a:ext>
              </a:extLst>
            </p:cNvPr>
            <p:cNvSpPr/>
            <p:nvPr/>
          </p:nvSpPr>
          <p:spPr>
            <a:xfrm>
              <a:off x="1793203" y="1989427"/>
              <a:ext cx="479392" cy="740378"/>
            </a:xfrm>
            <a:prstGeom prst="up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5396B3-D678-7763-28F5-AE7E3F46E42C}"/>
                </a:ext>
              </a:extLst>
            </p:cNvPr>
            <p:cNvSpPr txBox="1"/>
            <p:nvPr/>
          </p:nvSpPr>
          <p:spPr>
            <a:xfrm>
              <a:off x="2596834" y="2729805"/>
              <a:ext cx="2127565" cy="9233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Коэффициент деления опорной частоты</a:t>
              </a:r>
            </a:p>
          </p:txBody>
        </p:sp>
        <p:sp>
          <p:nvSpPr>
            <p:cNvPr id="9" name="Стрелка: вверх 8">
              <a:extLst>
                <a:ext uri="{FF2B5EF4-FFF2-40B4-BE49-F238E27FC236}">
                  <a16:creationId xmlns:a16="http://schemas.microsoft.com/office/drawing/2014/main" id="{BFDBE8F3-7A7E-4BB5-AF28-4657218551C4}"/>
                </a:ext>
              </a:extLst>
            </p:cNvPr>
            <p:cNvSpPr/>
            <p:nvPr/>
          </p:nvSpPr>
          <p:spPr>
            <a:xfrm>
              <a:off x="3848516" y="1989427"/>
              <a:ext cx="479392" cy="740378"/>
            </a:xfrm>
            <a:prstGeom prst="up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45D37B1-775D-F678-2CFA-0F86FAE7A206}"/>
                </a:ext>
              </a:extLst>
            </p:cNvPr>
            <p:cNvSpPr txBox="1"/>
            <p:nvPr/>
          </p:nvSpPr>
          <p:spPr>
            <a:xfrm>
              <a:off x="4228762" y="4169378"/>
              <a:ext cx="2127565" cy="9233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Коэффициент деления частоты входного сигнала</a:t>
              </a:r>
            </a:p>
          </p:txBody>
        </p:sp>
        <p:sp>
          <p:nvSpPr>
            <p:cNvPr id="13" name="Стрелка: вверх 12">
              <a:extLst>
                <a:ext uri="{FF2B5EF4-FFF2-40B4-BE49-F238E27FC236}">
                  <a16:creationId xmlns:a16="http://schemas.microsoft.com/office/drawing/2014/main" id="{717B5AE6-CDAB-838D-6C3F-37438A951C95}"/>
                </a:ext>
              </a:extLst>
            </p:cNvPr>
            <p:cNvSpPr/>
            <p:nvPr/>
          </p:nvSpPr>
          <p:spPr>
            <a:xfrm>
              <a:off x="5737361" y="3429000"/>
              <a:ext cx="479392" cy="740378"/>
            </a:xfrm>
            <a:prstGeom prst="up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3A5D54-8A80-9A30-6354-F6BA7A643EDF}"/>
                </a:ext>
              </a:extLst>
            </p:cNvPr>
            <p:cNvSpPr txBox="1"/>
            <p:nvPr/>
          </p:nvSpPr>
          <p:spPr>
            <a:xfrm>
              <a:off x="1994026" y="5242763"/>
              <a:ext cx="2127565" cy="6463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Значение частоты на выходе блока</a:t>
              </a:r>
            </a:p>
          </p:txBody>
        </p:sp>
        <p:sp>
          <p:nvSpPr>
            <p:cNvPr id="16" name="Стрелка: вверх 15">
              <a:extLst>
                <a:ext uri="{FF2B5EF4-FFF2-40B4-BE49-F238E27FC236}">
                  <a16:creationId xmlns:a16="http://schemas.microsoft.com/office/drawing/2014/main" id="{9889091C-A105-1EE3-E2DF-543087C13ADB}"/>
                </a:ext>
              </a:extLst>
            </p:cNvPr>
            <p:cNvSpPr/>
            <p:nvPr/>
          </p:nvSpPr>
          <p:spPr>
            <a:xfrm>
              <a:off x="2766316" y="4502385"/>
              <a:ext cx="479392" cy="740378"/>
            </a:xfrm>
            <a:prstGeom prst="up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5F32E5B-FF54-21C5-CF3F-1218379E29B0}"/>
                    </a:ext>
                  </a:extLst>
                </p:cNvPr>
                <p:cNvSpPr txBox="1"/>
                <p:nvPr/>
              </p:nvSpPr>
              <p:spPr>
                <a:xfrm>
                  <a:off x="6495901" y="3707713"/>
                  <a:ext cx="2222586" cy="154568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ru-RU" dirty="0"/>
                    <a:t>Значение </a:t>
                  </a:r>
                  <a:r>
                    <a:rPr lang="en-US" dirty="0"/>
                    <a:t>f</a:t>
                  </a:r>
                  <a:r>
                    <a:rPr lang="ru-RU" sz="1400" dirty="0"/>
                    <a:t>ВЫХ</a:t>
                  </a:r>
                  <a:r>
                    <a:rPr lang="ru-RU" dirty="0"/>
                    <a:t> вычисляется по формуле </a:t>
                  </a: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ВЫХ</m:t>
                            </m:r>
                          </m:sub>
                        </m:s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ОП</m:t>
                            </m:r>
                          </m:sub>
                        </m:s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ru-R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К</m:t>
                                    </m:r>
                                  </m:e>
                                  <m:sub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ГУН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К</m:t>
                                    </m:r>
                                  </m:e>
                                  <m:sub>
                                    <m:r>
                                      <a:rPr lang="ru-RU" b="0" i="1" smtClean="0">
                                        <a:latin typeface="Cambria Math" panose="02040503050406030204" pitchFamily="18" charset="0"/>
                                      </a:rPr>
                                      <m:t>ОП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85F32E5B-FF54-21C5-CF3F-1218379E29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5901" y="3707713"/>
                  <a:ext cx="2222586" cy="1545680"/>
                </a:xfrm>
                <a:prstGeom prst="rect">
                  <a:avLst/>
                </a:prstGeom>
                <a:blipFill>
                  <a:blip r:embed="rId3"/>
                  <a:stretch>
                    <a:fillRect l="-2186" t="-15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10448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ACE21-40F0-2DA0-F829-7E2B3EA99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AC2A42-4296-B85D-7ED1-62BDF9D0650F}"/>
              </a:ext>
            </a:extLst>
          </p:cNvPr>
          <p:cNvSpPr txBox="1"/>
          <p:nvPr/>
        </p:nvSpPr>
        <p:spPr>
          <a:xfrm>
            <a:off x="1646776" y="92828"/>
            <a:ext cx="7842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Эксперименты по схеме сборки №2. Измерения СЧ. </a:t>
            </a:r>
          </a:p>
        </p:txBody>
      </p:sp>
      <p:grpSp>
        <p:nvGrpSpPr>
          <p:cNvPr id="335" name="Группа 334">
            <a:extLst>
              <a:ext uri="{FF2B5EF4-FFF2-40B4-BE49-F238E27FC236}">
                <a16:creationId xmlns:a16="http://schemas.microsoft.com/office/drawing/2014/main" id="{606F639C-0F20-64A1-34A9-D34452F3A9D8}"/>
              </a:ext>
            </a:extLst>
          </p:cNvPr>
          <p:cNvGrpSpPr/>
          <p:nvPr/>
        </p:nvGrpSpPr>
        <p:grpSpPr>
          <a:xfrm>
            <a:off x="283198" y="809528"/>
            <a:ext cx="8998730" cy="5724811"/>
            <a:chOff x="283198" y="809528"/>
            <a:chExt cx="8998730" cy="5724811"/>
          </a:xfrm>
        </p:grpSpPr>
        <p:grpSp>
          <p:nvGrpSpPr>
            <p:cNvPr id="467" name="Группа 466">
              <a:extLst>
                <a:ext uri="{FF2B5EF4-FFF2-40B4-BE49-F238E27FC236}">
                  <a16:creationId xmlns:a16="http://schemas.microsoft.com/office/drawing/2014/main" id="{BB555F55-017E-5DF1-E58B-D53DD3F35E76}"/>
                </a:ext>
              </a:extLst>
            </p:cNvPr>
            <p:cNvGrpSpPr/>
            <p:nvPr/>
          </p:nvGrpSpPr>
          <p:grpSpPr>
            <a:xfrm>
              <a:off x="293031" y="1195266"/>
              <a:ext cx="1647587" cy="1664935"/>
              <a:chOff x="707535" y="1780650"/>
              <a:chExt cx="1647587" cy="1664935"/>
            </a:xfrm>
          </p:grpSpPr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8D3CF569-382A-84EA-6A73-70BE38D4436E}"/>
                  </a:ext>
                </a:extLst>
              </p:cNvPr>
              <p:cNvSpPr txBox="1"/>
              <p:nvPr/>
            </p:nvSpPr>
            <p:spPr>
              <a:xfrm>
                <a:off x="1220282" y="178065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ИП1</a:t>
                </a:r>
              </a:p>
            </p:txBody>
          </p:sp>
          <p:grpSp>
            <p:nvGrpSpPr>
              <p:cNvPr id="376" name="Группа 375">
                <a:extLst>
                  <a:ext uri="{FF2B5EF4-FFF2-40B4-BE49-F238E27FC236}">
                    <a16:creationId xmlns:a16="http://schemas.microsoft.com/office/drawing/2014/main" id="{E0A9E0DD-8060-E9B0-11B2-B3761F7807CB}"/>
                  </a:ext>
                </a:extLst>
              </p:cNvPr>
              <p:cNvGrpSpPr/>
              <p:nvPr/>
            </p:nvGrpSpPr>
            <p:grpSpPr>
              <a:xfrm>
                <a:off x="1170465" y="216456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377" name="Группа 376">
                  <a:extLst>
                    <a:ext uri="{FF2B5EF4-FFF2-40B4-BE49-F238E27FC236}">
                      <a16:creationId xmlns:a16="http://schemas.microsoft.com/office/drawing/2014/main" id="{F66B0FCD-92A9-56DA-67F7-60E9EDC483E8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379" name="Прямоугольник 378">
                    <a:extLst>
                      <a:ext uri="{FF2B5EF4-FFF2-40B4-BE49-F238E27FC236}">
                        <a16:creationId xmlns:a16="http://schemas.microsoft.com/office/drawing/2014/main" id="{3C84EE8D-0242-7C86-F0CC-8C553820909D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0" name="Прямоугольник 379">
                    <a:extLst>
                      <a:ext uri="{FF2B5EF4-FFF2-40B4-BE49-F238E27FC236}">
                        <a16:creationId xmlns:a16="http://schemas.microsoft.com/office/drawing/2014/main" id="{3A243540-1BA1-E996-FEAB-7727B750AB19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381" name="Группа 380">
                    <a:extLst>
                      <a:ext uri="{FF2B5EF4-FFF2-40B4-BE49-F238E27FC236}">
                        <a16:creationId xmlns:a16="http://schemas.microsoft.com/office/drawing/2014/main" id="{B6C705EC-412E-6DB5-455A-39A5110E8800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384" name="Овал 383">
                      <a:extLst>
                        <a:ext uri="{FF2B5EF4-FFF2-40B4-BE49-F238E27FC236}">
                          <a16:creationId xmlns:a16="http://schemas.microsoft.com/office/drawing/2014/main" id="{EB440A7E-33C4-383E-24DD-6B97D93DAF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5" name="Овал 384">
                      <a:extLst>
                        <a:ext uri="{FF2B5EF4-FFF2-40B4-BE49-F238E27FC236}">
                          <a16:creationId xmlns:a16="http://schemas.microsoft.com/office/drawing/2014/main" id="{5E1039B1-C5DD-E9A7-E058-51509EB4E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6" name="Овал 385">
                      <a:extLst>
                        <a:ext uri="{FF2B5EF4-FFF2-40B4-BE49-F238E27FC236}">
                          <a16:creationId xmlns:a16="http://schemas.microsoft.com/office/drawing/2014/main" id="{A167604B-B434-EA1E-1C3C-B6A7FE9E8B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382" name="Овал 381">
                    <a:extLst>
                      <a:ext uri="{FF2B5EF4-FFF2-40B4-BE49-F238E27FC236}">
                        <a16:creationId xmlns:a16="http://schemas.microsoft.com/office/drawing/2014/main" id="{501EE03F-6521-C53E-F61A-8D05100317E1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3" name="Овал 382">
                    <a:extLst>
                      <a:ext uri="{FF2B5EF4-FFF2-40B4-BE49-F238E27FC236}">
                        <a16:creationId xmlns:a16="http://schemas.microsoft.com/office/drawing/2014/main" id="{3B6F7E28-3F38-C8B2-4522-E004A331F48E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78" name="Прямоугольник: скругленные углы 377">
                  <a:extLst>
                    <a:ext uri="{FF2B5EF4-FFF2-40B4-BE49-F238E27FC236}">
                      <a16:creationId xmlns:a16="http://schemas.microsoft.com/office/drawing/2014/main" id="{A37E9027-5363-3720-0CC0-E6B9C6DB72C4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6BE4D61A-9B89-C4CD-025F-893BEDDE6F59}"/>
                  </a:ext>
                </a:extLst>
              </p:cNvPr>
              <p:cNvSpPr txBox="1"/>
              <p:nvPr/>
            </p:nvSpPr>
            <p:spPr>
              <a:xfrm>
                <a:off x="707535" y="304547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B050"/>
                    </a:solidFill>
                  </a:rPr>
                  <a:t>+7 В /240 мА</a:t>
                </a:r>
              </a:p>
            </p:txBody>
          </p:sp>
        </p:grpSp>
        <p:grpSp>
          <p:nvGrpSpPr>
            <p:cNvPr id="468" name="Группа 467">
              <a:extLst>
                <a:ext uri="{FF2B5EF4-FFF2-40B4-BE49-F238E27FC236}">
                  <a16:creationId xmlns:a16="http://schemas.microsoft.com/office/drawing/2014/main" id="{0A70B51F-C881-919E-F82A-7BFDB292E6DF}"/>
                </a:ext>
              </a:extLst>
            </p:cNvPr>
            <p:cNvGrpSpPr/>
            <p:nvPr/>
          </p:nvGrpSpPr>
          <p:grpSpPr>
            <a:xfrm>
              <a:off x="1747098" y="1198462"/>
              <a:ext cx="1647587" cy="1664935"/>
              <a:chOff x="707535" y="3619610"/>
              <a:chExt cx="1647587" cy="1664935"/>
            </a:xfrm>
          </p:grpSpPr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82E00FA3-71F5-7B85-2E54-4C014AB8209C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ИП2</a:t>
                </a:r>
              </a:p>
            </p:txBody>
          </p:sp>
          <p:grpSp>
            <p:nvGrpSpPr>
              <p:cNvPr id="442" name="Группа 441">
                <a:extLst>
                  <a:ext uri="{FF2B5EF4-FFF2-40B4-BE49-F238E27FC236}">
                    <a16:creationId xmlns:a16="http://schemas.microsoft.com/office/drawing/2014/main" id="{7C1E8B4F-05D0-1E1F-2F83-F9A502957BE9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443" name="Группа 442">
                  <a:extLst>
                    <a:ext uri="{FF2B5EF4-FFF2-40B4-BE49-F238E27FC236}">
                      <a16:creationId xmlns:a16="http://schemas.microsoft.com/office/drawing/2014/main" id="{A2310BC9-24BB-63C2-B85E-710B34602E82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445" name="Прямоугольник 444">
                    <a:extLst>
                      <a:ext uri="{FF2B5EF4-FFF2-40B4-BE49-F238E27FC236}">
                        <a16:creationId xmlns:a16="http://schemas.microsoft.com/office/drawing/2014/main" id="{77C24253-BCA9-6CD4-7227-A489D5D16DF2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6" name="Прямоугольник 445">
                    <a:extLst>
                      <a:ext uri="{FF2B5EF4-FFF2-40B4-BE49-F238E27FC236}">
                        <a16:creationId xmlns:a16="http://schemas.microsoft.com/office/drawing/2014/main" id="{C85C598A-3269-2153-A008-EB804D604336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447" name="Группа 446">
                    <a:extLst>
                      <a:ext uri="{FF2B5EF4-FFF2-40B4-BE49-F238E27FC236}">
                        <a16:creationId xmlns:a16="http://schemas.microsoft.com/office/drawing/2014/main" id="{B23769E8-D72E-98A4-2513-25BD801AAC13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450" name="Овал 449">
                      <a:extLst>
                        <a:ext uri="{FF2B5EF4-FFF2-40B4-BE49-F238E27FC236}">
                          <a16:creationId xmlns:a16="http://schemas.microsoft.com/office/drawing/2014/main" id="{0EF79F27-5A0B-A21F-145B-1A549A577E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1" name="Овал 450">
                      <a:extLst>
                        <a:ext uri="{FF2B5EF4-FFF2-40B4-BE49-F238E27FC236}">
                          <a16:creationId xmlns:a16="http://schemas.microsoft.com/office/drawing/2014/main" id="{D8974899-1216-4D25-4F56-20DEA6F55D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2" name="Овал 451">
                      <a:extLst>
                        <a:ext uri="{FF2B5EF4-FFF2-40B4-BE49-F238E27FC236}">
                          <a16:creationId xmlns:a16="http://schemas.microsoft.com/office/drawing/2014/main" id="{6E4BBE4F-A1CB-30E5-7764-1B7B23B340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448" name="Овал 447">
                    <a:extLst>
                      <a:ext uri="{FF2B5EF4-FFF2-40B4-BE49-F238E27FC236}">
                        <a16:creationId xmlns:a16="http://schemas.microsoft.com/office/drawing/2014/main" id="{657EFB40-F925-DCDF-9EF7-F99B05657E23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9" name="Овал 448">
                    <a:extLst>
                      <a:ext uri="{FF2B5EF4-FFF2-40B4-BE49-F238E27FC236}">
                        <a16:creationId xmlns:a16="http://schemas.microsoft.com/office/drawing/2014/main" id="{B5BEED18-66F7-C938-523F-BCC806BEB79E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44" name="Прямоугольник: скругленные углы 443">
                  <a:extLst>
                    <a:ext uri="{FF2B5EF4-FFF2-40B4-BE49-F238E27FC236}">
                      <a16:creationId xmlns:a16="http://schemas.microsoft.com/office/drawing/2014/main" id="{3064A5C6-8635-7013-D680-D77055426234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3" name="TextBox 452">
                <a:extLst>
                  <a:ext uri="{FF2B5EF4-FFF2-40B4-BE49-F238E27FC236}">
                    <a16:creationId xmlns:a16="http://schemas.microsoft.com/office/drawing/2014/main" id="{E101F46F-B477-34AB-D73F-DCAE4B1BCF11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70C0"/>
                    </a:solidFill>
                  </a:rPr>
                  <a:t>+5 В /3 мА</a:t>
                </a:r>
              </a:p>
            </p:txBody>
          </p:sp>
        </p:grp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E5533D26-EFB8-80E1-ADF1-900680022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3056" y="1154399"/>
              <a:ext cx="4837265" cy="3433762"/>
            </a:xfrm>
            <a:prstGeom prst="rect">
              <a:avLst/>
            </a:prstGeom>
          </p:spPr>
        </p:pic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1684DA77-E8B7-DBC1-4928-7FB2E0734BB0}"/>
                </a:ext>
              </a:extLst>
            </p:cNvPr>
            <p:cNvGrpSpPr/>
            <p:nvPr/>
          </p:nvGrpSpPr>
          <p:grpSpPr>
            <a:xfrm>
              <a:off x="5687521" y="4743066"/>
              <a:ext cx="2374175" cy="1719385"/>
              <a:chOff x="5307621" y="3764279"/>
              <a:chExt cx="2374175" cy="1719385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00B2BB-10A1-7656-5BCE-B05023242C38}"/>
                  </a:ext>
                </a:extLst>
              </p:cNvPr>
              <p:cNvSpPr txBox="1"/>
              <p:nvPr/>
            </p:nvSpPr>
            <p:spPr>
              <a:xfrm>
                <a:off x="5307621" y="3764279"/>
                <a:ext cx="22842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Анализатор спектра</a:t>
                </a:r>
              </a:p>
            </p:txBody>
          </p:sp>
          <p:grpSp>
            <p:nvGrpSpPr>
              <p:cNvPr id="6" name="Группа 5">
                <a:extLst>
                  <a:ext uri="{FF2B5EF4-FFF2-40B4-BE49-F238E27FC236}">
                    <a16:creationId xmlns:a16="http://schemas.microsoft.com/office/drawing/2014/main" id="{494CB38C-2F11-0910-386C-F4179CF067FD}"/>
                  </a:ext>
                </a:extLst>
              </p:cNvPr>
              <p:cNvGrpSpPr/>
              <p:nvPr/>
            </p:nvGrpSpPr>
            <p:grpSpPr>
              <a:xfrm>
                <a:off x="5311553" y="4145685"/>
                <a:ext cx="2370243" cy="1337979"/>
                <a:chOff x="7475358" y="3576725"/>
                <a:chExt cx="2370243" cy="1337979"/>
              </a:xfrm>
            </p:grpSpPr>
            <p:sp>
              <p:nvSpPr>
                <p:cNvPr id="7" name="Прямоугольник: скругленные углы 6">
                  <a:extLst>
                    <a:ext uri="{FF2B5EF4-FFF2-40B4-BE49-F238E27FC236}">
                      <a16:creationId xmlns:a16="http://schemas.microsoft.com/office/drawing/2014/main" id="{271FDBA8-75A9-85A8-FDB1-AEDDA0B02D88}"/>
                    </a:ext>
                  </a:extLst>
                </p:cNvPr>
                <p:cNvSpPr/>
                <p:nvPr/>
              </p:nvSpPr>
              <p:spPr>
                <a:xfrm>
                  <a:off x="7475358" y="3576725"/>
                  <a:ext cx="2370243" cy="1232106"/>
                </a:xfrm>
                <a:prstGeom prst="round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" name="Прямоугольник 7">
                  <a:extLst>
                    <a:ext uri="{FF2B5EF4-FFF2-40B4-BE49-F238E27FC236}">
                      <a16:creationId xmlns:a16="http://schemas.microsoft.com/office/drawing/2014/main" id="{6A9BF56B-9977-CF02-3C00-5EE0E82B1ACB}"/>
                    </a:ext>
                  </a:extLst>
                </p:cNvPr>
                <p:cNvSpPr/>
                <p:nvPr/>
              </p:nvSpPr>
              <p:spPr>
                <a:xfrm>
                  <a:off x="7809800" y="4833834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" name="Прямоугольник 8">
                  <a:extLst>
                    <a:ext uri="{FF2B5EF4-FFF2-40B4-BE49-F238E27FC236}">
                      <a16:creationId xmlns:a16="http://schemas.microsoft.com/office/drawing/2014/main" id="{E46C1A58-26FE-8275-B3FE-B8F49AB8453A}"/>
                    </a:ext>
                  </a:extLst>
                </p:cNvPr>
                <p:cNvSpPr/>
                <p:nvPr/>
              </p:nvSpPr>
              <p:spPr>
                <a:xfrm>
                  <a:off x="9393333" y="4816830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Прямоугольник 9">
                  <a:extLst>
                    <a:ext uri="{FF2B5EF4-FFF2-40B4-BE49-F238E27FC236}">
                      <a16:creationId xmlns:a16="http://schemas.microsoft.com/office/drawing/2014/main" id="{26BDBE38-B142-67EE-B427-EA324F24C36D}"/>
                    </a:ext>
                  </a:extLst>
                </p:cNvPr>
                <p:cNvSpPr/>
                <p:nvPr/>
              </p:nvSpPr>
              <p:spPr>
                <a:xfrm>
                  <a:off x="7615078" y="3722370"/>
                  <a:ext cx="1045402" cy="76134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Прямоугольник 10">
                  <a:extLst>
                    <a:ext uri="{FF2B5EF4-FFF2-40B4-BE49-F238E27FC236}">
                      <a16:creationId xmlns:a16="http://schemas.microsoft.com/office/drawing/2014/main" id="{CDE8CC2B-2FB2-F783-CD1F-F7BC5E16CAAB}"/>
                    </a:ext>
                  </a:extLst>
                </p:cNvPr>
                <p:cNvSpPr/>
                <p:nvPr/>
              </p:nvSpPr>
              <p:spPr>
                <a:xfrm>
                  <a:off x="7707770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Овал 11">
                  <a:extLst>
                    <a:ext uri="{FF2B5EF4-FFF2-40B4-BE49-F238E27FC236}">
                      <a16:creationId xmlns:a16="http://schemas.microsoft.com/office/drawing/2014/main" id="{D5E8E19E-7815-8C60-69F6-FACECB95E72E}"/>
                    </a:ext>
                  </a:extLst>
                </p:cNvPr>
                <p:cNvSpPr/>
                <p:nvPr/>
              </p:nvSpPr>
              <p:spPr>
                <a:xfrm>
                  <a:off x="9413300" y="4565438"/>
                  <a:ext cx="117133" cy="11227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Прямоугольник 12">
                  <a:extLst>
                    <a:ext uri="{FF2B5EF4-FFF2-40B4-BE49-F238E27FC236}">
                      <a16:creationId xmlns:a16="http://schemas.microsoft.com/office/drawing/2014/main" id="{EC82D67A-57C9-5008-B13C-1649AB3EEB39}"/>
                    </a:ext>
                  </a:extLst>
                </p:cNvPr>
                <p:cNvSpPr/>
                <p:nvPr/>
              </p:nvSpPr>
              <p:spPr>
                <a:xfrm>
                  <a:off x="7827128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Прямоугольник 13">
                  <a:extLst>
                    <a:ext uri="{FF2B5EF4-FFF2-40B4-BE49-F238E27FC236}">
                      <a16:creationId xmlns:a16="http://schemas.microsoft.com/office/drawing/2014/main" id="{0A1F3AD6-BFBE-0391-FAF2-3081441C193D}"/>
                    </a:ext>
                  </a:extLst>
                </p:cNvPr>
                <p:cNvSpPr/>
                <p:nvPr/>
              </p:nvSpPr>
              <p:spPr>
                <a:xfrm>
                  <a:off x="7946486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>
                  <a:extLst>
                    <a:ext uri="{FF2B5EF4-FFF2-40B4-BE49-F238E27FC236}">
                      <a16:creationId xmlns:a16="http://schemas.microsoft.com/office/drawing/2014/main" id="{39D82A81-DFC3-3B1A-9C3E-AA6516A677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895954" y="4251227"/>
                  <a:ext cx="254" cy="134620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>
                  <a:extLst>
                    <a:ext uri="{FF2B5EF4-FFF2-40B4-BE49-F238E27FC236}">
                      <a16:creationId xmlns:a16="http://schemas.microsoft.com/office/drawing/2014/main" id="{2039FA42-5C8D-1A86-A4EB-664DA6940D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09800" y="4126971"/>
                  <a:ext cx="3783" cy="258876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>
                  <a:extLst>
                    <a:ext uri="{FF2B5EF4-FFF2-40B4-BE49-F238E27FC236}">
                      <a16:creationId xmlns:a16="http://schemas.microsoft.com/office/drawing/2014/main" id="{476DD821-971F-32E9-7F93-95C910E4EE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068947" y="4189893"/>
                  <a:ext cx="254" cy="195954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>
                  <a:extLst>
                    <a:ext uri="{FF2B5EF4-FFF2-40B4-BE49-F238E27FC236}">
                      <a16:creationId xmlns:a16="http://schemas.microsoft.com/office/drawing/2014/main" id="{74159DEF-4789-180B-7004-29DC8DFB9A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0867" y="4287870"/>
                  <a:ext cx="254" cy="97977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>
                  <a:extLst>
                    <a:ext uri="{FF2B5EF4-FFF2-40B4-BE49-F238E27FC236}">
                      <a16:creationId xmlns:a16="http://schemas.microsoft.com/office/drawing/2014/main" id="{29C23B2C-0153-9B82-D23F-3F1E0635C8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68653" y="3932369"/>
                  <a:ext cx="26015" cy="453478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>
                  <a:extLst>
                    <a:ext uri="{FF2B5EF4-FFF2-40B4-BE49-F238E27FC236}">
                      <a16:creationId xmlns:a16="http://schemas.microsoft.com/office/drawing/2014/main" id="{D4FAB4BF-9DBA-75CD-23BF-29D7362228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94668" y="3932369"/>
                  <a:ext cx="18035" cy="453478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>
                  <a:extLst>
                    <a:ext uri="{FF2B5EF4-FFF2-40B4-BE49-F238E27FC236}">
                      <a16:creationId xmlns:a16="http://schemas.microsoft.com/office/drawing/2014/main" id="{4DD19FFE-BA85-DC65-2BDF-299E5C1971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8490" y="4385847"/>
                  <a:ext cx="808719" cy="0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Прямоугольник 21">
                  <a:extLst>
                    <a:ext uri="{FF2B5EF4-FFF2-40B4-BE49-F238E27FC236}">
                      <a16:creationId xmlns:a16="http://schemas.microsoft.com/office/drawing/2014/main" id="{B5E1F484-CE89-BDB7-27BC-A28588A59C0A}"/>
                    </a:ext>
                  </a:extLst>
                </p:cNvPr>
                <p:cNvSpPr/>
                <p:nvPr/>
              </p:nvSpPr>
              <p:spPr>
                <a:xfrm>
                  <a:off x="8255288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Прямоугольник 22">
                  <a:extLst>
                    <a:ext uri="{FF2B5EF4-FFF2-40B4-BE49-F238E27FC236}">
                      <a16:creationId xmlns:a16="http://schemas.microsoft.com/office/drawing/2014/main" id="{0D27CC51-6207-8361-F719-C2E476CF7827}"/>
                    </a:ext>
                  </a:extLst>
                </p:cNvPr>
                <p:cNvSpPr/>
                <p:nvPr/>
              </p:nvSpPr>
              <p:spPr>
                <a:xfrm>
                  <a:off x="8374646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Прямоугольник 23">
                  <a:extLst>
                    <a:ext uri="{FF2B5EF4-FFF2-40B4-BE49-F238E27FC236}">
                      <a16:creationId xmlns:a16="http://schemas.microsoft.com/office/drawing/2014/main" id="{98C1EA09-C968-C79C-93D0-346DF2DA4744}"/>
                    </a:ext>
                  </a:extLst>
                </p:cNvPr>
                <p:cNvSpPr/>
                <p:nvPr/>
              </p:nvSpPr>
              <p:spPr>
                <a:xfrm>
                  <a:off x="8494004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Овал 24">
                  <a:extLst>
                    <a:ext uri="{FF2B5EF4-FFF2-40B4-BE49-F238E27FC236}">
                      <a16:creationId xmlns:a16="http://schemas.microsoft.com/office/drawing/2014/main" id="{A90EF13F-2D4D-07E6-4B48-7C390CE58F7E}"/>
                    </a:ext>
                  </a:extLst>
                </p:cNvPr>
                <p:cNvSpPr/>
                <p:nvPr/>
              </p:nvSpPr>
              <p:spPr>
                <a:xfrm>
                  <a:off x="9288580" y="3754561"/>
                  <a:ext cx="290173" cy="2735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Прямоугольник 25">
                  <a:extLst>
                    <a:ext uri="{FF2B5EF4-FFF2-40B4-BE49-F238E27FC236}">
                      <a16:creationId xmlns:a16="http://schemas.microsoft.com/office/drawing/2014/main" id="{E6A0E6D7-6AF7-D177-E55C-7BE378AFA64B}"/>
                    </a:ext>
                  </a:extLst>
                </p:cNvPr>
                <p:cNvSpPr/>
                <p:nvPr/>
              </p:nvSpPr>
              <p:spPr>
                <a:xfrm>
                  <a:off x="8773357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Прямоугольник 26">
                  <a:extLst>
                    <a:ext uri="{FF2B5EF4-FFF2-40B4-BE49-F238E27FC236}">
                      <a16:creationId xmlns:a16="http://schemas.microsoft.com/office/drawing/2014/main" id="{1797B6F3-97DD-C0AE-574B-8BE28077D285}"/>
                    </a:ext>
                  </a:extLst>
                </p:cNvPr>
                <p:cNvSpPr/>
                <p:nvPr/>
              </p:nvSpPr>
              <p:spPr>
                <a:xfrm>
                  <a:off x="8892715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Прямоугольник 27">
                  <a:extLst>
                    <a:ext uri="{FF2B5EF4-FFF2-40B4-BE49-F238E27FC236}">
                      <a16:creationId xmlns:a16="http://schemas.microsoft.com/office/drawing/2014/main" id="{F9EAA6BB-BCE5-098F-5325-9DDA6EC2A55A}"/>
                    </a:ext>
                  </a:extLst>
                </p:cNvPr>
                <p:cNvSpPr/>
                <p:nvPr/>
              </p:nvSpPr>
              <p:spPr>
                <a:xfrm>
                  <a:off x="9012073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Прямоугольник 28">
                  <a:extLst>
                    <a:ext uri="{FF2B5EF4-FFF2-40B4-BE49-F238E27FC236}">
                      <a16:creationId xmlns:a16="http://schemas.microsoft.com/office/drawing/2014/main" id="{343FC338-5C5B-5EF5-8A85-5052643C2491}"/>
                    </a:ext>
                  </a:extLst>
                </p:cNvPr>
                <p:cNvSpPr/>
                <p:nvPr/>
              </p:nvSpPr>
              <p:spPr>
                <a:xfrm>
                  <a:off x="8773357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Прямоугольник 29">
                  <a:extLst>
                    <a:ext uri="{FF2B5EF4-FFF2-40B4-BE49-F238E27FC236}">
                      <a16:creationId xmlns:a16="http://schemas.microsoft.com/office/drawing/2014/main" id="{89FA6E07-16CD-E6F4-DB64-58E583BA4670}"/>
                    </a:ext>
                  </a:extLst>
                </p:cNvPr>
                <p:cNvSpPr/>
                <p:nvPr/>
              </p:nvSpPr>
              <p:spPr>
                <a:xfrm>
                  <a:off x="8892715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Прямоугольник 30">
                  <a:extLst>
                    <a:ext uri="{FF2B5EF4-FFF2-40B4-BE49-F238E27FC236}">
                      <a16:creationId xmlns:a16="http://schemas.microsoft.com/office/drawing/2014/main" id="{B862BD4E-DC88-8AB6-744D-5658761C8588}"/>
                    </a:ext>
                  </a:extLst>
                </p:cNvPr>
                <p:cNvSpPr/>
                <p:nvPr/>
              </p:nvSpPr>
              <p:spPr>
                <a:xfrm>
                  <a:off x="9012073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Прямоугольник 31">
                  <a:extLst>
                    <a:ext uri="{FF2B5EF4-FFF2-40B4-BE49-F238E27FC236}">
                      <a16:creationId xmlns:a16="http://schemas.microsoft.com/office/drawing/2014/main" id="{80D99BB7-838B-DC47-E3D6-7D054C3980B8}"/>
                    </a:ext>
                  </a:extLst>
                </p:cNvPr>
                <p:cNvSpPr/>
                <p:nvPr/>
              </p:nvSpPr>
              <p:spPr>
                <a:xfrm>
                  <a:off x="8773357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" name="Прямоугольник 32">
                  <a:extLst>
                    <a:ext uri="{FF2B5EF4-FFF2-40B4-BE49-F238E27FC236}">
                      <a16:creationId xmlns:a16="http://schemas.microsoft.com/office/drawing/2014/main" id="{EAA3F480-F664-0E39-6132-69F72F65E38C}"/>
                    </a:ext>
                  </a:extLst>
                </p:cNvPr>
                <p:cNvSpPr/>
                <p:nvPr/>
              </p:nvSpPr>
              <p:spPr>
                <a:xfrm>
                  <a:off x="8892715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Прямоугольник 33">
                  <a:extLst>
                    <a:ext uri="{FF2B5EF4-FFF2-40B4-BE49-F238E27FC236}">
                      <a16:creationId xmlns:a16="http://schemas.microsoft.com/office/drawing/2014/main" id="{BC6BB8AE-97BC-2440-3CEF-6164B10CBFB5}"/>
                    </a:ext>
                  </a:extLst>
                </p:cNvPr>
                <p:cNvSpPr/>
                <p:nvPr/>
              </p:nvSpPr>
              <p:spPr>
                <a:xfrm>
                  <a:off x="9012073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Прямоугольник 34">
                  <a:extLst>
                    <a:ext uri="{FF2B5EF4-FFF2-40B4-BE49-F238E27FC236}">
                      <a16:creationId xmlns:a16="http://schemas.microsoft.com/office/drawing/2014/main" id="{B1785602-850B-D7FA-8A48-6599F09C8BC6}"/>
                    </a:ext>
                  </a:extLst>
                </p:cNvPr>
                <p:cNvSpPr/>
                <p:nvPr/>
              </p:nvSpPr>
              <p:spPr>
                <a:xfrm>
                  <a:off x="8773357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Прямоугольник 35">
                  <a:extLst>
                    <a:ext uri="{FF2B5EF4-FFF2-40B4-BE49-F238E27FC236}">
                      <a16:creationId xmlns:a16="http://schemas.microsoft.com/office/drawing/2014/main" id="{4BCEC51F-669D-A50A-1B46-3602CFAEBEDB}"/>
                    </a:ext>
                  </a:extLst>
                </p:cNvPr>
                <p:cNvSpPr/>
                <p:nvPr/>
              </p:nvSpPr>
              <p:spPr>
                <a:xfrm>
                  <a:off x="8892715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Прямоугольник 36">
                  <a:extLst>
                    <a:ext uri="{FF2B5EF4-FFF2-40B4-BE49-F238E27FC236}">
                      <a16:creationId xmlns:a16="http://schemas.microsoft.com/office/drawing/2014/main" id="{F19294AA-91EB-1F84-B287-A61B8334668D}"/>
                    </a:ext>
                  </a:extLst>
                </p:cNvPr>
                <p:cNvSpPr/>
                <p:nvPr/>
              </p:nvSpPr>
              <p:spPr>
                <a:xfrm>
                  <a:off x="9012073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8" name="Группа 37">
                  <a:extLst>
                    <a:ext uri="{FF2B5EF4-FFF2-40B4-BE49-F238E27FC236}">
                      <a16:creationId xmlns:a16="http://schemas.microsoft.com/office/drawing/2014/main" id="{D651B278-FFF1-74CF-6350-998088074D30}"/>
                    </a:ext>
                  </a:extLst>
                </p:cNvPr>
                <p:cNvGrpSpPr/>
                <p:nvPr/>
              </p:nvGrpSpPr>
              <p:grpSpPr>
                <a:xfrm>
                  <a:off x="9296594" y="4175762"/>
                  <a:ext cx="275372" cy="185393"/>
                  <a:chOff x="9276274" y="4180842"/>
                  <a:chExt cx="275372" cy="185393"/>
                </a:xfrm>
              </p:grpSpPr>
              <p:sp>
                <p:nvSpPr>
                  <p:cNvPr id="39" name="Прямоугольник 38">
                    <a:extLst>
                      <a:ext uri="{FF2B5EF4-FFF2-40B4-BE49-F238E27FC236}">
                        <a16:creationId xmlns:a16="http://schemas.microsoft.com/office/drawing/2014/main" id="{01C59393-9D23-E40F-A370-59A790BEFECF}"/>
                      </a:ext>
                    </a:extLst>
                  </p:cNvPr>
                  <p:cNvSpPr/>
                  <p:nvPr/>
                </p:nvSpPr>
                <p:spPr>
                  <a:xfrm>
                    <a:off x="9276274" y="4247435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рямоугольник 39">
                    <a:extLst>
                      <a:ext uri="{FF2B5EF4-FFF2-40B4-BE49-F238E27FC236}">
                        <a16:creationId xmlns:a16="http://schemas.microsoft.com/office/drawing/2014/main" id="{E046F26E-EA00-A267-123B-A9DBFF7A8C5F}"/>
                      </a:ext>
                    </a:extLst>
                  </p:cNvPr>
                  <p:cNvSpPr/>
                  <p:nvPr/>
                </p:nvSpPr>
                <p:spPr>
                  <a:xfrm>
                    <a:off x="9485237" y="4247434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рямоугольник 40">
                    <a:extLst>
                      <a:ext uri="{FF2B5EF4-FFF2-40B4-BE49-F238E27FC236}">
                        <a16:creationId xmlns:a16="http://schemas.microsoft.com/office/drawing/2014/main" id="{6535BE02-CE4E-D852-6300-CE86ABC49C33}"/>
                      </a:ext>
                    </a:extLst>
                  </p:cNvPr>
                  <p:cNvSpPr/>
                  <p:nvPr/>
                </p:nvSpPr>
                <p:spPr>
                  <a:xfrm>
                    <a:off x="9375571" y="4180842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рямоугольник 41">
                    <a:extLst>
                      <a:ext uri="{FF2B5EF4-FFF2-40B4-BE49-F238E27FC236}">
                        <a16:creationId xmlns:a16="http://schemas.microsoft.com/office/drawing/2014/main" id="{55AC3B50-E74A-DBB7-2B3D-F7B8B6CC03B2}"/>
                      </a:ext>
                    </a:extLst>
                  </p:cNvPr>
                  <p:cNvSpPr/>
                  <p:nvPr/>
                </p:nvSpPr>
                <p:spPr>
                  <a:xfrm>
                    <a:off x="9374498" y="4320516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sp>
          <p:nvSpPr>
            <p:cNvPr id="537" name="Полилиния: фигура 536">
              <a:extLst>
                <a:ext uri="{FF2B5EF4-FFF2-40B4-BE49-F238E27FC236}">
                  <a16:creationId xmlns:a16="http://schemas.microsoft.com/office/drawing/2014/main" id="{B0403B69-F84C-4CA8-9FD5-AE06B455B753}"/>
                </a:ext>
              </a:extLst>
            </p:cNvPr>
            <p:cNvSpPr/>
            <p:nvPr/>
          </p:nvSpPr>
          <p:spPr>
            <a:xfrm rot="3834549" flipV="1">
              <a:off x="6716373" y="3236074"/>
              <a:ext cx="2842140" cy="2288971"/>
            </a:xfrm>
            <a:custGeom>
              <a:avLst/>
              <a:gdLst>
                <a:gd name="connsiteX0" fmla="*/ 0 w 894080"/>
                <a:gd name="connsiteY0" fmla="*/ 1981200 h 2372651"/>
                <a:gd name="connsiteX1" fmla="*/ 629920 w 894080"/>
                <a:gd name="connsiteY1" fmla="*/ 2225040 h 2372651"/>
                <a:gd name="connsiteX2" fmla="*/ 894080 w 894080"/>
                <a:gd name="connsiteY2" fmla="*/ 0 h 237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080" h="2372651">
                  <a:moveTo>
                    <a:pt x="0" y="1981200"/>
                  </a:moveTo>
                  <a:cubicBezTo>
                    <a:pt x="240453" y="2268220"/>
                    <a:pt x="480907" y="2555240"/>
                    <a:pt x="629920" y="2225040"/>
                  </a:cubicBezTo>
                  <a:cubicBezTo>
                    <a:pt x="778933" y="1894840"/>
                    <a:pt x="836506" y="947420"/>
                    <a:pt x="894080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  <a:headEnd type="oval" w="sm" len="med"/>
              <a:tailEnd type="oval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5" name="Группа 604">
              <a:extLst>
                <a:ext uri="{FF2B5EF4-FFF2-40B4-BE49-F238E27FC236}">
                  <a16:creationId xmlns:a16="http://schemas.microsoft.com/office/drawing/2014/main" id="{6593D8BD-A9DD-CFBC-61EB-A8B8BF6F9D17}"/>
                </a:ext>
              </a:extLst>
            </p:cNvPr>
            <p:cNvGrpSpPr/>
            <p:nvPr/>
          </p:nvGrpSpPr>
          <p:grpSpPr>
            <a:xfrm>
              <a:off x="355767" y="4960538"/>
              <a:ext cx="4837266" cy="1573801"/>
              <a:chOff x="355767" y="4960538"/>
              <a:chExt cx="4837266" cy="1573801"/>
            </a:xfrm>
          </p:grpSpPr>
          <p:grpSp>
            <p:nvGrpSpPr>
              <p:cNvPr id="45" name="Группа 44">
                <a:extLst>
                  <a:ext uri="{FF2B5EF4-FFF2-40B4-BE49-F238E27FC236}">
                    <a16:creationId xmlns:a16="http://schemas.microsoft.com/office/drawing/2014/main" id="{369A7CCB-A1B6-447D-ECB6-DE68349F3330}"/>
                  </a:ext>
                </a:extLst>
              </p:cNvPr>
              <p:cNvGrpSpPr/>
              <p:nvPr/>
            </p:nvGrpSpPr>
            <p:grpSpPr>
              <a:xfrm>
                <a:off x="2882450" y="4961200"/>
                <a:ext cx="2310583" cy="625423"/>
                <a:chOff x="568792" y="5748089"/>
                <a:chExt cx="3583786" cy="1048951"/>
              </a:xfrm>
            </p:grpSpPr>
            <p:grpSp>
              <p:nvGrpSpPr>
                <p:cNvPr id="490" name="Группа 489">
                  <a:extLst>
                    <a:ext uri="{FF2B5EF4-FFF2-40B4-BE49-F238E27FC236}">
                      <a16:creationId xmlns:a16="http://schemas.microsoft.com/office/drawing/2014/main" id="{BBB4A74D-4A82-5B2E-D339-685CA6C6DE57}"/>
                    </a:ext>
                  </a:extLst>
                </p:cNvPr>
                <p:cNvGrpSpPr/>
                <p:nvPr/>
              </p:nvGrpSpPr>
              <p:grpSpPr>
                <a:xfrm rot="10800000">
                  <a:off x="2598609" y="5949386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538" name="Прямоугольник 537">
                    <a:extLst>
                      <a:ext uri="{FF2B5EF4-FFF2-40B4-BE49-F238E27FC236}">
                        <a16:creationId xmlns:a16="http://schemas.microsoft.com/office/drawing/2014/main" id="{5B3A71EB-364D-CBAC-171D-C84E74531427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cxnSp>
                <p:nvCxnSpPr>
                  <p:cNvPr id="539" name="Прямая соединительная линия 538">
                    <a:extLst>
                      <a:ext uri="{FF2B5EF4-FFF2-40B4-BE49-F238E27FC236}">
                        <a16:creationId xmlns:a16="http://schemas.microsoft.com/office/drawing/2014/main" id="{BFFDB786-74BC-918C-15B5-CA4B99B3130A}"/>
                      </a:ext>
                    </a:extLst>
                  </p:cNvPr>
                  <p:cNvCxnSpPr>
                    <a:stCxn id="538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1" name="Группа 490">
                  <a:extLst>
                    <a:ext uri="{FF2B5EF4-FFF2-40B4-BE49-F238E27FC236}">
                      <a16:creationId xmlns:a16="http://schemas.microsoft.com/office/drawing/2014/main" id="{BC0D3066-9F2E-5855-B904-B2BE68F1912A}"/>
                    </a:ext>
                  </a:extLst>
                </p:cNvPr>
                <p:cNvGrpSpPr/>
                <p:nvPr/>
              </p:nvGrpSpPr>
              <p:grpSpPr>
                <a:xfrm>
                  <a:off x="568792" y="5801701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03" name="Блок-схема: ручной ввод 502">
                    <a:extLst>
                      <a:ext uri="{FF2B5EF4-FFF2-40B4-BE49-F238E27FC236}">
                        <a16:creationId xmlns:a16="http://schemas.microsoft.com/office/drawing/2014/main" id="{A9A257D9-E0FF-84BA-E302-653A6FE2C4CC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504" name="Прямоугольник 503">
                    <a:extLst>
                      <a:ext uri="{FF2B5EF4-FFF2-40B4-BE49-F238E27FC236}">
                        <a16:creationId xmlns:a16="http://schemas.microsoft.com/office/drawing/2014/main" id="{F43E958C-1552-7C82-9F4B-A96C04E25B44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505" name="Прямая соединительная линия 504">
                    <a:extLst>
                      <a:ext uri="{FF2B5EF4-FFF2-40B4-BE49-F238E27FC236}">
                        <a16:creationId xmlns:a16="http://schemas.microsoft.com/office/drawing/2014/main" id="{F36B35E6-9AF9-8530-970A-65A993705670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2" name="Группа 491">
                  <a:extLst>
                    <a:ext uri="{FF2B5EF4-FFF2-40B4-BE49-F238E27FC236}">
                      <a16:creationId xmlns:a16="http://schemas.microsoft.com/office/drawing/2014/main" id="{BBEA5BA3-720E-9753-EAEB-B55B39748029}"/>
                    </a:ext>
                  </a:extLst>
                </p:cNvPr>
                <p:cNvGrpSpPr/>
                <p:nvPr/>
              </p:nvGrpSpPr>
              <p:grpSpPr>
                <a:xfrm>
                  <a:off x="568792" y="6328545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00" name="Блок-схема: ручной ввод 499">
                    <a:extLst>
                      <a:ext uri="{FF2B5EF4-FFF2-40B4-BE49-F238E27FC236}">
                        <a16:creationId xmlns:a16="http://schemas.microsoft.com/office/drawing/2014/main" id="{F92AE5C2-6A71-754B-6D6C-8D50B425A542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501" name="Прямоугольник 500">
                    <a:extLst>
                      <a:ext uri="{FF2B5EF4-FFF2-40B4-BE49-F238E27FC236}">
                        <a16:creationId xmlns:a16="http://schemas.microsoft.com/office/drawing/2014/main" id="{4709C2A4-4CCE-4C16-13B1-202559F1EDCF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502" name="Прямая соединительная линия 501">
                    <a:extLst>
                      <a:ext uri="{FF2B5EF4-FFF2-40B4-BE49-F238E27FC236}">
                        <a16:creationId xmlns:a16="http://schemas.microsoft.com/office/drawing/2014/main" id="{CB83A9CE-E92E-D72A-D96B-343120AF551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3" name="TextBox 492">
                  <a:extLst>
                    <a:ext uri="{FF2B5EF4-FFF2-40B4-BE49-F238E27FC236}">
                      <a16:creationId xmlns:a16="http://schemas.microsoft.com/office/drawing/2014/main" id="{CF7EAD73-3EBD-83E0-A74E-6E9C18F007E9}"/>
                    </a:ext>
                  </a:extLst>
                </p:cNvPr>
                <p:cNvSpPr txBox="1"/>
                <p:nvPr/>
              </p:nvSpPr>
              <p:spPr>
                <a:xfrm>
                  <a:off x="1767083" y="5748089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FF0000"/>
                      </a:solidFill>
                    </a:rPr>
                    <a:t>+</a:t>
                  </a:r>
                  <a:r>
                    <a:rPr lang="en-US" sz="1200" b="1" dirty="0">
                      <a:solidFill>
                        <a:srgbClr val="FF0000"/>
                      </a:solidFill>
                    </a:rPr>
                    <a:t>12</a:t>
                  </a:r>
                  <a:r>
                    <a:rPr lang="ru-RU" sz="1200" b="1" dirty="0">
                      <a:solidFill>
                        <a:srgbClr val="FF0000"/>
                      </a:solidFill>
                    </a:rPr>
                    <a:t> В</a:t>
                  </a:r>
                </a:p>
              </p:txBody>
            </p:sp>
            <p:sp>
              <p:nvSpPr>
                <p:cNvPr id="494" name="TextBox 493">
                  <a:extLst>
                    <a:ext uri="{FF2B5EF4-FFF2-40B4-BE49-F238E27FC236}">
                      <a16:creationId xmlns:a16="http://schemas.microsoft.com/office/drawing/2014/main" id="{10433034-B553-33D7-4BC3-D9EA3F07373A}"/>
                    </a:ext>
                  </a:extLst>
                </p:cNvPr>
                <p:cNvSpPr txBox="1"/>
                <p:nvPr/>
              </p:nvSpPr>
              <p:spPr>
                <a:xfrm>
                  <a:off x="1822058" y="6300497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FF0000"/>
                      </a:solidFill>
                    </a:rPr>
                    <a:t>GND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495" name="Группа 494">
                  <a:extLst>
                    <a:ext uri="{FF2B5EF4-FFF2-40B4-BE49-F238E27FC236}">
                      <a16:creationId xmlns:a16="http://schemas.microsoft.com/office/drawing/2014/main" id="{6EF3A6C2-DB9A-DD97-37F7-FD8C9057D302}"/>
                    </a:ext>
                  </a:extLst>
                </p:cNvPr>
                <p:cNvGrpSpPr/>
                <p:nvPr/>
              </p:nvGrpSpPr>
              <p:grpSpPr>
                <a:xfrm rot="10800000">
                  <a:off x="2619628" y="6476902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98" name="Прямоугольник 497">
                    <a:extLst>
                      <a:ext uri="{FF2B5EF4-FFF2-40B4-BE49-F238E27FC236}">
                        <a16:creationId xmlns:a16="http://schemas.microsoft.com/office/drawing/2014/main" id="{AEA6257B-0571-D7A9-48F3-C312B3BA061A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99" name="Прямая соединительная линия 498">
                    <a:extLst>
                      <a:ext uri="{FF2B5EF4-FFF2-40B4-BE49-F238E27FC236}">
                        <a16:creationId xmlns:a16="http://schemas.microsoft.com/office/drawing/2014/main" id="{925BD2F1-D013-C705-0C16-5C11FDFA7511}"/>
                      </a:ext>
                    </a:extLst>
                  </p:cNvPr>
                  <p:cNvCxnSpPr>
                    <a:stCxn id="498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6" name="TextBox 495">
                  <a:extLst>
                    <a:ext uri="{FF2B5EF4-FFF2-40B4-BE49-F238E27FC236}">
                      <a16:creationId xmlns:a16="http://schemas.microsoft.com/office/drawing/2014/main" id="{BED1BE97-C312-41D5-1E70-EFA113D93115}"/>
                    </a:ext>
                  </a:extLst>
                </p:cNvPr>
                <p:cNvSpPr txBox="1"/>
                <p:nvPr/>
              </p:nvSpPr>
              <p:spPr>
                <a:xfrm>
                  <a:off x="3365102" y="5777564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12V</a:t>
                  </a:r>
                  <a:endParaRPr lang="ru-RU" sz="1200" b="1" dirty="0"/>
                </a:p>
              </p:txBody>
            </p:sp>
            <p:sp>
              <p:nvSpPr>
                <p:cNvPr id="497" name="TextBox 496">
                  <a:extLst>
                    <a:ext uri="{FF2B5EF4-FFF2-40B4-BE49-F238E27FC236}">
                      <a16:creationId xmlns:a16="http://schemas.microsoft.com/office/drawing/2014/main" id="{70A13DBE-25E8-A1BC-F24D-71DF2C891C71}"/>
                    </a:ext>
                  </a:extLst>
                </p:cNvPr>
                <p:cNvSpPr txBox="1"/>
                <p:nvPr/>
              </p:nvSpPr>
              <p:spPr>
                <a:xfrm>
                  <a:off x="3396408" y="6332461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</p:grpSp>
          <p:grpSp>
            <p:nvGrpSpPr>
              <p:cNvPr id="46" name="Группа 45">
                <a:extLst>
                  <a:ext uri="{FF2B5EF4-FFF2-40B4-BE49-F238E27FC236}">
                    <a16:creationId xmlns:a16="http://schemas.microsoft.com/office/drawing/2014/main" id="{3FF7A8D4-1A2E-F9D5-3D87-70A87417117A}"/>
                  </a:ext>
                </a:extLst>
              </p:cNvPr>
              <p:cNvGrpSpPr/>
              <p:nvPr/>
            </p:nvGrpSpPr>
            <p:grpSpPr>
              <a:xfrm>
                <a:off x="2882450" y="5908233"/>
                <a:ext cx="2310583" cy="610183"/>
                <a:chOff x="8070731" y="5694298"/>
                <a:chExt cx="3583786" cy="1023391"/>
              </a:xfrm>
            </p:grpSpPr>
            <p:sp>
              <p:nvSpPr>
                <p:cNvPr id="476" name="Прямоугольник 475">
                  <a:extLst>
                    <a:ext uri="{FF2B5EF4-FFF2-40B4-BE49-F238E27FC236}">
                      <a16:creationId xmlns:a16="http://schemas.microsoft.com/office/drawing/2014/main" id="{B42269CE-6D01-475A-9FD1-E3F4ED6C45A0}"/>
                    </a:ext>
                  </a:extLst>
                </p:cNvPr>
                <p:cNvSpPr/>
                <p:nvPr/>
              </p:nvSpPr>
              <p:spPr>
                <a:xfrm rot="10800000">
                  <a:off x="10510549" y="5870035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77" name="Прямая соединительная линия 476">
                  <a:extLst>
                    <a:ext uri="{FF2B5EF4-FFF2-40B4-BE49-F238E27FC236}">
                      <a16:creationId xmlns:a16="http://schemas.microsoft.com/office/drawing/2014/main" id="{0E258CEB-818A-074D-8E93-DB8051B0E1B6}"/>
                    </a:ext>
                  </a:extLst>
                </p:cNvPr>
                <p:cNvCxnSpPr>
                  <a:stCxn id="476" idx="3"/>
                </p:cNvCxnSpPr>
                <p:nvPr/>
              </p:nvCxnSpPr>
              <p:spPr>
                <a:xfrm rot="10800000" flipV="1">
                  <a:off x="10100548" y="5910546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8" name="Блок-схема: ручной ввод 477">
                  <a:extLst>
                    <a:ext uri="{FF2B5EF4-FFF2-40B4-BE49-F238E27FC236}">
                      <a16:creationId xmlns:a16="http://schemas.microsoft.com/office/drawing/2014/main" id="{6AD84550-7F14-9933-61AB-1C3390B1AFC2}"/>
                    </a:ext>
                  </a:extLst>
                </p:cNvPr>
                <p:cNvSpPr/>
                <p:nvPr/>
              </p:nvSpPr>
              <p:spPr>
                <a:xfrm>
                  <a:off x="8406397" y="5722350"/>
                  <a:ext cx="578104" cy="344007"/>
                </a:xfrm>
                <a:prstGeom prst="flowChartManualInpu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79" name="Прямоугольник 478">
                  <a:extLst>
                    <a:ext uri="{FF2B5EF4-FFF2-40B4-BE49-F238E27FC236}">
                      <a16:creationId xmlns:a16="http://schemas.microsoft.com/office/drawing/2014/main" id="{EEA011B4-99F9-A175-0452-B34F5795B76A}"/>
                    </a:ext>
                  </a:extLst>
                </p:cNvPr>
                <p:cNvSpPr/>
                <p:nvPr/>
              </p:nvSpPr>
              <p:spPr>
                <a:xfrm>
                  <a:off x="8070731" y="5844662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0" name="Прямая соединительная линия 479">
                  <a:extLst>
                    <a:ext uri="{FF2B5EF4-FFF2-40B4-BE49-F238E27FC236}">
                      <a16:creationId xmlns:a16="http://schemas.microsoft.com/office/drawing/2014/main" id="{D9BBB7EF-B279-5C4A-EC62-67ED7EC2C95C}"/>
                    </a:ext>
                  </a:extLst>
                </p:cNvPr>
                <p:cNvCxnSpPr/>
                <p:nvPr/>
              </p:nvCxnSpPr>
              <p:spPr>
                <a:xfrm flipV="1">
                  <a:off x="8975796" y="5894353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1" name="Блок-схема: ручной ввод 480">
                  <a:extLst>
                    <a:ext uri="{FF2B5EF4-FFF2-40B4-BE49-F238E27FC236}">
                      <a16:creationId xmlns:a16="http://schemas.microsoft.com/office/drawing/2014/main" id="{539C87C1-1B01-4075-29EC-2CA774153E97}"/>
                    </a:ext>
                  </a:extLst>
                </p:cNvPr>
                <p:cNvSpPr/>
                <p:nvPr/>
              </p:nvSpPr>
              <p:spPr>
                <a:xfrm>
                  <a:off x="8406397" y="6249194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82" name="Прямоугольник 481">
                  <a:extLst>
                    <a:ext uri="{FF2B5EF4-FFF2-40B4-BE49-F238E27FC236}">
                      <a16:creationId xmlns:a16="http://schemas.microsoft.com/office/drawing/2014/main" id="{C28EBF28-6748-C9CE-E778-430C91CFB921}"/>
                    </a:ext>
                  </a:extLst>
                </p:cNvPr>
                <p:cNvSpPr/>
                <p:nvPr/>
              </p:nvSpPr>
              <p:spPr>
                <a:xfrm>
                  <a:off x="8070731" y="6371506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3" name="Прямая соединительная линия 482">
                  <a:extLst>
                    <a:ext uri="{FF2B5EF4-FFF2-40B4-BE49-F238E27FC236}">
                      <a16:creationId xmlns:a16="http://schemas.microsoft.com/office/drawing/2014/main" id="{B6BAB594-020A-5F4D-8F90-2F65E0BD0581}"/>
                    </a:ext>
                  </a:extLst>
                </p:cNvPr>
                <p:cNvCxnSpPr/>
                <p:nvPr/>
              </p:nvCxnSpPr>
              <p:spPr>
                <a:xfrm flipV="1">
                  <a:off x="8975796" y="6421197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4" name="TextBox 483">
                  <a:extLst>
                    <a:ext uri="{FF2B5EF4-FFF2-40B4-BE49-F238E27FC236}">
                      <a16:creationId xmlns:a16="http://schemas.microsoft.com/office/drawing/2014/main" id="{615A3323-4DDE-9C92-DA7D-FAB8014B8164}"/>
                    </a:ext>
                  </a:extLst>
                </p:cNvPr>
                <p:cNvSpPr txBox="1"/>
                <p:nvPr/>
              </p:nvSpPr>
              <p:spPr>
                <a:xfrm>
                  <a:off x="9256960" y="5694298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7030A0"/>
                      </a:solidFill>
                    </a:rPr>
                    <a:t>+3,3В</a:t>
                  </a:r>
                </a:p>
              </p:txBody>
            </p:sp>
            <p:sp>
              <p:nvSpPr>
                <p:cNvPr id="485" name="TextBox 484">
                  <a:extLst>
                    <a:ext uri="{FF2B5EF4-FFF2-40B4-BE49-F238E27FC236}">
                      <a16:creationId xmlns:a16="http://schemas.microsoft.com/office/drawing/2014/main" id="{237992E3-70A0-DC3E-4171-E7E94820A983}"/>
                    </a:ext>
                  </a:extLst>
                </p:cNvPr>
                <p:cNvSpPr txBox="1"/>
                <p:nvPr/>
              </p:nvSpPr>
              <p:spPr>
                <a:xfrm>
                  <a:off x="9323997" y="6221146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7030A0"/>
                      </a:solidFill>
                    </a:rPr>
                    <a:t>GND</a:t>
                  </a:r>
                  <a:endParaRPr lang="ru-RU" sz="1200" b="1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486" name="Прямоугольник 485">
                  <a:extLst>
                    <a:ext uri="{FF2B5EF4-FFF2-40B4-BE49-F238E27FC236}">
                      <a16:creationId xmlns:a16="http://schemas.microsoft.com/office/drawing/2014/main" id="{9DA4D09A-0138-5FAB-7902-18FB78DD19C5}"/>
                    </a:ext>
                  </a:extLst>
                </p:cNvPr>
                <p:cNvSpPr/>
                <p:nvPr/>
              </p:nvSpPr>
              <p:spPr>
                <a:xfrm rot="10800000">
                  <a:off x="10531568" y="6397551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7" name="Прямая соединительная линия 486">
                  <a:extLst>
                    <a:ext uri="{FF2B5EF4-FFF2-40B4-BE49-F238E27FC236}">
                      <a16:creationId xmlns:a16="http://schemas.microsoft.com/office/drawing/2014/main" id="{91C017CC-B266-27E8-D241-CE4E9D7DE562}"/>
                    </a:ext>
                  </a:extLst>
                </p:cNvPr>
                <p:cNvCxnSpPr>
                  <a:stCxn id="486" idx="3"/>
                </p:cNvCxnSpPr>
                <p:nvPr/>
              </p:nvCxnSpPr>
              <p:spPr>
                <a:xfrm rot="10800000" flipV="1">
                  <a:off x="10121567" y="6438062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8" name="TextBox 487">
                  <a:extLst>
                    <a:ext uri="{FF2B5EF4-FFF2-40B4-BE49-F238E27FC236}">
                      <a16:creationId xmlns:a16="http://schemas.microsoft.com/office/drawing/2014/main" id="{B69A8DB8-30F3-40DD-A37B-486D3A766C2D}"/>
                    </a:ext>
                  </a:extLst>
                </p:cNvPr>
                <p:cNvSpPr txBox="1"/>
                <p:nvPr/>
              </p:nvSpPr>
              <p:spPr>
                <a:xfrm>
                  <a:off x="10867041" y="5698213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/>
                    <a:t>3</a:t>
                  </a:r>
                  <a:r>
                    <a:rPr lang="en-US" sz="1200" b="1" dirty="0"/>
                    <a:t>V</a:t>
                  </a:r>
                  <a:r>
                    <a:rPr lang="ru-RU" sz="1200" b="1" dirty="0"/>
                    <a:t>3</a:t>
                  </a:r>
                </a:p>
              </p:txBody>
            </p:sp>
            <p:sp>
              <p:nvSpPr>
                <p:cNvPr id="489" name="TextBox 488">
                  <a:extLst>
                    <a:ext uri="{FF2B5EF4-FFF2-40B4-BE49-F238E27FC236}">
                      <a16:creationId xmlns:a16="http://schemas.microsoft.com/office/drawing/2014/main" id="{41A4348B-D127-94D5-E53D-21CB676A95BE}"/>
                    </a:ext>
                  </a:extLst>
                </p:cNvPr>
                <p:cNvSpPr txBox="1"/>
                <p:nvPr/>
              </p:nvSpPr>
              <p:spPr>
                <a:xfrm>
                  <a:off x="10898347" y="6253110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</p:grpSp>
          <p:grpSp>
            <p:nvGrpSpPr>
              <p:cNvPr id="47" name="Группа 46">
                <a:extLst>
                  <a:ext uri="{FF2B5EF4-FFF2-40B4-BE49-F238E27FC236}">
                    <a16:creationId xmlns:a16="http://schemas.microsoft.com/office/drawing/2014/main" id="{01E59358-D7FF-C05F-ED04-D9A8A8717D64}"/>
                  </a:ext>
                </a:extLst>
              </p:cNvPr>
              <p:cNvGrpSpPr/>
              <p:nvPr/>
            </p:nvGrpSpPr>
            <p:grpSpPr>
              <a:xfrm>
                <a:off x="380128" y="4960538"/>
                <a:ext cx="2380081" cy="647628"/>
                <a:chOff x="4521744" y="4001135"/>
                <a:chExt cx="3691579" cy="1086193"/>
              </a:xfrm>
            </p:grpSpPr>
            <p:grpSp>
              <p:nvGrpSpPr>
                <p:cNvPr id="456" name="Группа 455">
                  <a:extLst>
                    <a:ext uri="{FF2B5EF4-FFF2-40B4-BE49-F238E27FC236}">
                      <a16:creationId xmlns:a16="http://schemas.microsoft.com/office/drawing/2014/main" id="{6188F387-CBD8-5223-FC5F-487C407ABF23}"/>
                    </a:ext>
                  </a:extLst>
                </p:cNvPr>
                <p:cNvGrpSpPr/>
                <p:nvPr/>
              </p:nvGrpSpPr>
              <p:grpSpPr>
                <a:xfrm>
                  <a:off x="4538331" y="4622749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473" name="Блок-схема: ручной ввод 472">
                    <a:extLst>
                      <a:ext uri="{FF2B5EF4-FFF2-40B4-BE49-F238E27FC236}">
                        <a16:creationId xmlns:a16="http://schemas.microsoft.com/office/drawing/2014/main" id="{A4BF5C7A-34FB-7D73-11E2-471C9C856B27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474" name="Прямоугольник 473">
                    <a:extLst>
                      <a:ext uri="{FF2B5EF4-FFF2-40B4-BE49-F238E27FC236}">
                        <a16:creationId xmlns:a16="http://schemas.microsoft.com/office/drawing/2014/main" id="{8B006EFE-4162-85CE-05F9-01D5305C12AF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5" name="Прямая соединительная линия 474">
                    <a:extLst>
                      <a:ext uri="{FF2B5EF4-FFF2-40B4-BE49-F238E27FC236}">
                        <a16:creationId xmlns:a16="http://schemas.microsoft.com/office/drawing/2014/main" id="{3DFC85EE-D0E5-3E52-8B6F-C6C1E1F5FFB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7" name="TextBox 456">
                  <a:extLst>
                    <a:ext uri="{FF2B5EF4-FFF2-40B4-BE49-F238E27FC236}">
                      <a16:creationId xmlns:a16="http://schemas.microsoft.com/office/drawing/2014/main" id="{24322047-0887-52F0-A255-D84EF2B39323}"/>
                    </a:ext>
                  </a:extLst>
                </p:cNvPr>
                <p:cNvSpPr txBox="1"/>
                <p:nvPr/>
              </p:nvSpPr>
              <p:spPr>
                <a:xfrm>
                  <a:off x="5791596" y="4594698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00B050"/>
                      </a:solidFill>
                    </a:rPr>
                    <a:t>GND</a:t>
                  </a:r>
                  <a:endParaRPr lang="ru-RU" sz="1200" b="1" dirty="0">
                    <a:solidFill>
                      <a:srgbClr val="00B050"/>
                    </a:solidFill>
                  </a:endParaRPr>
                </a:p>
              </p:txBody>
            </p:sp>
            <p:grpSp>
              <p:nvGrpSpPr>
                <p:cNvPr id="458" name="Группа 457">
                  <a:extLst>
                    <a:ext uri="{FF2B5EF4-FFF2-40B4-BE49-F238E27FC236}">
                      <a16:creationId xmlns:a16="http://schemas.microsoft.com/office/drawing/2014/main" id="{032F6DAB-0677-8702-9CB4-C76A1703E415}"/>
                    </a:ext>
                  </a:extLst>
                </p:cNvPr>
                <p:cNvGrpSpPr/>
                <p:nvPr/>
              </p:nvGrpSpPr>
              <p:grpSpPr>
                <a:xfrm rot="10800000">
                  <a:off x="6559157" y="4758657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71" name="Прямоугольник 470">
                    <a:extLst>
                      <a:ext uri="{FF2B5EF4-FFF2-40B4-BE49-F238E27FC236}">
                        <a16:creationId xmlns:a16="http://schemas.microsoft.com/office/drawing/2014/main" id="{96A9C47E-CEF1-917A-7B5A-F7C8B8802162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2" name="Прямая соединительная линия 471">
                    <a:extLst>
                      <a:ext uri="{FF2B5EF4-FFF2-40B4-BE49-F238E27FC236}">
                        <a16:creationId xmlns:a16="http://schemas.microsoft.com/office/drawing/2014/main" id="{2F92E598-D2C5-F508-4B05-822ABF6C9479}"/>
                      </a:ext>
                    </a:extLst>
                  </p:cNvPr>
                  <p:cNvCxnSpPr>
                    <a:stCxn id="471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9" name="TextBox 458">
                  <a:extLst>
                    <a:ext uri="{FF2B5EF4-FFF2-40B4-BE49-F238E27FC236}">
                      <a16:creationId xmlns:a16="http://schemas.microsoft.com/office/drawing/2014/main" id="{B0BD1429-C0CA-FDCA-DBF7-8A7CE5B9C917}"/>
                    </a:ext>
                  </a:extLst>
                </p:cNvPr>
                <p:cNvSpPr txBox="1"/>
                <p:nvPr/>
              </p:nvSpPr>
              <p:spPr>
                <a:xfrm>
                  <a:off x="7376236" y="4622749"/>
                  <a:ext cx="756169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  <p:grpSp>
              <p:nvGrpSpPr>
                <p:cNvPr id="460" name="Группа 459">
                  <a:extLst>
                    <a:ext uri="{FF2B5EF4-FFF2-40B4-BE49-F238E27FC236}">
                      <a16:creationId xmlns:a16="http://schemas.microsoft.com/office/drawing/2014/main" id="{B7F5798F-9355-428B-E8FD-BFCA64DFF50B}"/>
                    </a:ext>
                  </a:extLst>
                </p:cNvPr>
                <p:cNvGrpSpPr/>
                <p:nvPr/>
              </p:nvGrpSpPr>
              <p:grpSpPr>
                <a:xfrm>
                  <a:off x="4521744" y="4028568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466" name="Блок-схема: ручной ввод 465">
                    <a:extLst>
                      <a:ext uri="{FF2B5EF4-FFF2-40B4-BE49-F238E27FC236}">
                        <a16:creationId xmlns:a16="http://schemas.microsoft.com/office/drawing/2014/main" id="{91D1A715-5921-FF19-A388-5D310B47A682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469" name="Прямоугольник 468">
                    <a:extLst>
                      <a:ext uri="{FF2B5EF4-FFF2-40B4-BE49-F238E27FC236}">
                        <a16:creationId xmlns:a16="http://schemas.microsoft.com/office/drawing/2014/main" id="{E8BFAF07-9514-77A1-4EC9-7739409A9DA0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0" name="Прямая соединительная линия 469">
                    <a:extLst>
                      <a:ext uri="{FF2B5EF4-FFF2-40B4-BE49-F238E27FC236}">
                        <a16:creationId xmlns:a16="http://schemas.microsoft.com/office/drawing/2014/main" id="{57EFEF41-3515-E875-7FC0-9ECF1A302E7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1" name="TextBox 460">
                  <a:extLst>
                    <a:ext uri="{FF2B5EF4-FFF2-40B4-BE49-F238E27FC236}">
                      <a16:creationId xmlns:a16="http://schemas.microsoft.com/office/drawing/2014/main" id="{ABC8F36E-2DB9-BF0D-9FE8-1524D53970C0}"/>
                    </a:ext>
                  </a:extLst>
                </p:cNvPr>
                <p:cNvSpPr txBox="1"/>
                <p:nvPr/>
              </p:nvSpPr>
              <p:spPr>
                <a:xfrm>
                  <a:off x="5750924" y="4001135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00B050"/>
                      </a:solidFill>
                    </a:rPr>
                    <a:t>+7 В</a:t>
                  </a:r>
                </a:p>
              </p:txBody>
            </p:sp>
            <p:grpSp>
              <p:nvGrpSpPr>
                <p:cNvPr id="462" name="Группа 461">
                  <a:extLst>
                    <a:ext uri="{FF2B5EF4-FFF2-40B4-BE49-F238E27FC236}">
                      <a16:creationId xmlns:a16="http://schemas.microsoft.com/office/drawing/2014/main" id="{16C499C4-2036-3A20-9F93-C6009F0173BE}"/>
                    </a:ext>
                  </a:extLst>
                </p:cNvPr>
                <p:cNvGrpSpPr/>
                <p:nvPr/>
              </p:nvGrpSpPr>
              <p:grpSpPr>
                <a:xfrm rot="10800000">
                  <a:off x="6558811" y="4177765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64" name="Прямоугольник 463">
                    <a:extLst>
                      <a:ext uri="{FF2B5EF4-FFF2-40B4-BE49-F238E27FC236}">
                        <a16:creationId xmlns:a16="http://schemas.microsoft.com/office/drawing/2014/main" id="{79066075-7E09-E9F3-D5F9-CE33E702AA0D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65" name="Прямая соединительная линия 464">
                    <a:extLst>
                      <a:ext uri="{FF2B5EF4-FFF2-40B4-BE49-F238E27FC236}">
                        <a16:creationId xmlns:a16="http://schemas.microsoft.com/office/drawing/2014/main" id="{75A050B0-021D-C539-2601-3729EBEF2A15}"/>
                      </a:ext>
                    </a:extLst>
                  </p:cNvPr>
                  <p:cNvCxnSpPr>
                    <a:stCxn id="464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3" name="TextBox 462">
                  <a:extLst>
                    <a:ext uri="{FF2B5EF4-FFF2-40B4-BE49-F238E27FC236}">
                      <a16:creationId xmlns:a16="http://schemas.microsoft.com/office/drawing/2014/main" id="{91B04138-EDA9-8A80-5670-4008CE3854ED}"/>
                    </a:ext>
                  </a:extLst>
                </p:cNvPr>
                <p:cNvSpPr txBox="1"/>
                <p:nvPr/>
              </p:nvSpPr>
              <p:spPr>
                <a:xfrm>
                  <a:off x="7284162" y="4024649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+6V</a:t>
                  </a:r>
                  <a:endParaRPr lang="ru-RU" sz="1200" b="1" dirty="0"/>
                </a:p>
              </p:txBody>
            </p:sp>
          </p:grpSp>
          <p:grpSp>
            <p:nvGrpSpPr>
              <p:cNvPr id="48" name="Группа 47">
                <a:extLst>
                  <a:ext uri="{FF2B5EF4-FFF2-40B4-BE49-F238E27FC236}">
                    <a16:creationId xmlns:a16="http://schemas.microsoft.com/office/drawing/2014/main" id="{845F575F-B770-6F1A-7D3D-9F1FADDA2231}"/>
                  </a:ext>
                </a:extLst>
              </p:cNvPr>
              <p:cNvGrpSpPr/>
              <p:nvPr/>
            </p:nvGrpSpPr>
            <p:grpSpPr>
              <a:xfrm>
                <a:off x="366461" y="6257341"/>
                <a:ext cx="847866" cy="205110"/>
                <a:chOff x="5385430" y="6005339"/>
                <a:chExt cx="1315066" cy="344007"/>
              </a:xfrm>
            </p:grpSpPr>
            <p:sp>
              <p:nvSpPr>
                <p:cNvPr id="63" name="Блок-схема: ручной ввод 62">
                  <a:extLst>
                    <a:ext uri="{FF2B5EF4-FFF2-40B4-BE49-F238E27FC236}">
                      <a16:creationId xmlns:a16="http://schemas.microsoft.com/office/drawing/2014/main" id="{6E12229A-CEF6-8BC2-D5E0-482EE76ED037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54" name="Прямоугольник 453">
                  <a:extLst>
                    <a:ext uri="{FF2B5EF4-FFF2-40B4-BE49-F238E27FC236}">
                      <a16:creationId xmlns:a16="http://schemas.microsoft.com/office/drawing/2014/main" id="{6EFF7613-1E68-1E9C-4E11-361926BEAB12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55" name="Прямая соединительная линия 454">
                  <a:extLst>
                    <a:ext uri="{FF2B5EF4-FFF2-40B4-BE49-F238E27FC236}">
                      <a16:creationId xmlns:a16="http://schemas.microsoft.com/office/drawing/2014/main" id="{5B3E029A-0C2D-4DDE-A315-F7B36946BE62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9EF46E5-9C75-36F7-3CF5-0BBDBE73854D}"/>
                  </a:ext>
                </a:extLst>
              </p:cNvPr>
              <p:cNvSpPr txBox="1"/>
              <p:nvPr/>
            </p:nvSpPr>
            <p:spPr>
              <a:xfrm>
                <a:off x="1174482" y="6240616"/>
                <a:ext cx="5344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70C0"/>
                    </a:solidFill>
                  </a:rPr>
                  <a:t>GND</a:t>
                </a:r>
                <a:endParaRPr lang="ru-RU" sz="1200" b="1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B4908D0-9F23-08D9-7869-49AF32E49E90}"/>
                  </a:ext>
                </a:extLst>
              </p:cNvPr>
              <p:cNvGrpSpPr/>
              <p:nvPr/>
            </p:nvGrpSpPr>
            <p:grpSpPr>
              <a:xfrm rot="10800000">
                <a:off x="1669353" y="6338374"/>
                <a:ext cx="480756" cy="48309"/>
                <a:chOff x="6277079" y="4989988"/>
                <a:chExt cx="745667" cy="81023"/>
              </a:xfrm>
            </p:grpSpPr>
            <p:sp>
              <p:nvSpPr>
                <p:cNvPr id="61" name="Прямоугольник 60">
                  <a:extLst>
                    <a:ext uri="{FF2B5EF4-FFF2-40B4-BE49-F238E27FC236}">
                      <a16:creationId xmlns:a16="http://schemas.microsoft.com/office/drawing/2014/main" id="{C6AB3F01-C02E-5191-3560-D1891165337A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62" name="Прямая соединительная линия 61">
                  <a:extLst>
                    <a:ext uri="{FF2B5EF4-FFF2-40B4-BE49-F238E27FC236}">
                      <a16:creationId xmlns:a16="http://schemas.microsoft.com/office/drawing/2014/main" id="{C9597FD8-D333-3E7B-94F2-7874A7237603}"/>
                    </a:ext>
                  </a:extLst>
                </p:cNvPr>
                <p:cNvCxnSpPr>
                  <a:stCxn id="61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2FE7374-3DB2-CD6A-30A8-6A1A6C2C4875}"/>
                  </a:ext>
                </a:extLst>
              </p:cNvPr>
              <p:cNvSpPr txBox="1"/>
              <p:nvPr/>
            </p:nvSpPr>
            <p:spPr>
              <a:xfrm>
                <a:off x="2196150" y="6257340"/>
                <a:ext cx="4875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GND</a:t>
                </a:r>
                <a:endParaRPr lang="ru-RU" sz="1200" b="1" dirty="0"/>
              </a:p>
            </p:txBody>
          </p:sp>
          <p:grpSp>
            <p:nvGrpSpPr>
              <p:cNvPr id="52" name="Группа 51">
                <a:extLst>
                  <a:ext uri="{FF2B5EF4-FFF2-40B4-BE49-F238E27FC236}">
                    <a16:creationId xmlns:a16="http://schemas.microsoft.com/office/drawing/2014/main" id="{15C69D03-E5E0-0C5E-E85B-90E5C8F2AD20}"/>
                  </a:ext>
                </a:extLst>
              </p:cNvPr>
              <p:cNvGrpSpPr/>
              <p:nvPr/>
            </p:nvGrpSpPr>
            <p:grpSpPr>
              <a:xfrm>
                <a:off x="355767" y="5903068"/>
                <a:ext cx="847866" cy="205110"/>
                <a:chOff x="5385430" y="6005339"/>
                <a:chExt cx="1315066" cy="344007"/>
              </a:xfrm>
            </p:grpSpPr>
            <p:sp>
              <p:nvSpPr>
                <p:cNvPr id="58" name="Блок-схема: ручной ввод 57">
                  <a:extLst>
                    <a:ext uri="{FF2B5EF4-FFF2-40B4-BE49-F238E27FC236}">
                      <a16:creationId xmlns:a16="http://schemas.microsoft.com/office/drawing/2014/main" id="{81FE66C3-2994-7A12-9A43-2C0748A25DEB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59" name="Прямоугольник 58">
                  <a:extLst>
                    <a:ext uri="{FF2B5EF4-FFF2-40B4-BE49-F238E27FC236}">
                      <a16:creationId xmlns:a16="http://schemas.microsoft.com/office/drawing/2014/main" id="{1575FDE9-79E9-47F1-7A30-CFDF3CC433E7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60" name="Прямая соединительная линия 59">
                  <a:extLst>
                    <a:ext uri="{FF2B5EF4-FFF2-40B4-BE49-F238E27FC236}">
                      <a16:creationId xmlns:a16="http://schemas.microsoft.com/office/drawing/2014/main" id="{AECF9F38-EF4C-04B2-A941-53B8799AC220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64F3E8B-A713-D443-B378-BB32CFC6C631}"/>
                  </a:ext>
                </a:extLst>
              </p:cNvPr>
              <p:cNvSpPr txBox="1"/>
              <p:nvPr/>
            </p:nvSpPr>
            <p:spPr>
              <a:xfrm>
                <a:off x="1148259" y="5886712"/>
                <a:ext cx="5344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>
                    <a:solidFill>
                      <a:srgbClr val="0070C0"/>
                    </a:solidFill>
                  </a:rPr>
                  <a:t>+5 В</a:t>
                </a:r>
              </a:p>
            </p:txBody>
          </p:sp>
          <p:grpSp>
            <p:nvGrpSpPr>
              <p:cNvPr id="54" name="Группа 53">
                <a:extLst>
                  <a:ext uri="{FF2B5EF4-FFF2-40B4-BE49-F238E27FC236}">
                    <a16:creationId xmlns:a16="http://schemas.microsoft.com/office/drawing/2014/main" id="{E0C6B62D-EFE0-6E18-5CCE-953E81B4FC78}"/>
                  </a:ext>
                </a:extLst>
              </p:cNvPr>
              <p:cNvGrpSpPr/>
              <p:nvPr/>
            </p:nvGrpSpPr>
            <p:grpSpPr>
              <a:xfrm rot="10800000">
                <a:off x="1669130" y="5992025"/>
                <a:ext cx="480756" cy="48309"/>
                <a:chOff x="6277079" y="4989988"/>
                <a:chExt cx="745667" cy="81023"/>
              </a:xfrm>
            </p:grpSpPr>
            <p:sp>
              <p:nvSpPr>
                <p:cNvPr id="56" name="Прямоугольник 55">
                  <a:extLst>
                    <a:ext uri="{FF2B5EF4-FFF2-40B4-BE49-F238E27FC236}">
                      <a16:creationId xmlns:a16="http://schemas.microsoft.com/office/drawing/2014/main" id="{1534BF89-D718-69DD-F035-38593526658D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57" name="Прямая соединительная линия 56">
                  <a:extLst>
                    <a:ext uri="{FF2B5EF4-FFF2-40B4-BE49-F238E27FC236}">
                      <a16:creationId xmlns:a16="http://schemas.microsoft.com/office/drawing/2014/main" id="{6A880E46-9602-4128-8A50-D1CE4C33EE1F}"/>
                    </a:ext>
                  </a:extLst>
                </p:cNvPr>
                <p:cNvCxnSpPr>
                  <a:stCxn id="56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5BECD7C-C829-280B-7E04-AA7BC0DDA6D0}"/>
                  </a:ext>
                </a:extLst>
              </p:cNvPr>
              <p:cNvSpPr txBox="1"/>
              <p:nvPr/>
            </p:nvSpPr>
            <p:spPr>
              <a:xfrm>
                <a:off x="2136789" y="5900731"/>
                <a:ext cx="4304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/>
                  <a:t>5</a:t>
                </a:r>
                <a:r>
                  <a:rPr lang="en-US" sz="1200" b="1" dirty="0"/>
                  <a:t>V</a:t>
                </a:r>
                <a:endParaRPr lang="ru-RU" sz="1200" b="1" dirty="0"/>
              </a:p>
            </p:txBody>
          </p:sp>
        </p:grpSp>
        <p:grpSp>
          <p:nvGrpSpPr>
            <p:cNvPr id="577" name="Группа 576">
              <a:extLst>
                <a:ext uri="{FF2B5EF4-FFF2-40B4-BE49-F238E27FC236}">
                  <a16:creationId xmlns:a16="http://schemas.microsoft.com/office/drawing/2014/main" id="{863FA55F-69E4-C838-F315-20C78C151796}"/>
                </a:ext>
              </a:extLst>
            </p:cNvPr>
            <p:cNvGrpSpPr/>
            <p:nvPr/>
          </p:nvGrpSpPr>
          <p:grpSpPr>
            <a:xfrm>
              <a:off x="283198" y="2923226"/>
              <a:ext cx="1647587" cy="1664935"/>
              <a:chOff x="707535" y="3619610"/>
              <a:chExt cx="1647587" cy="1664935"/>
            </a:xfrm>
          </p:grpSpPr>
          <p:sp>
            <p:nvSpPr>
              <p:cNvPr id="578" name="TextBox 577">
                <a:extLst>
                  <a:ext uri="{FF2B5EF4-FFF2-40B4-BE49-F238E27FC236}">
                    <a16:creationId xmlns:a16="http://schemas.microsoft.com/office/drawing/2014/main" id="{DCB6729C-E83C-A5A7-7AF6-3FB328567996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ИП3</a:t>
                </a:r>
              </a:p>
            </p:txBody>
          </p:sp>
          <p:grpSp>
            <p:nvGrpSpPr>
              <p:cNvPr id="579" name="Группа 578">
                <a:extLst>
                  <a:ext uri="{FF2B5EF4-FFF2-40B4-BE49-F238E27FC236}">
                    <a16:creationId xmlns:a16="http://schemas.microsoft.com/office/drawing/2014/main" id="{51343CE3-5915-09E3-47D8-7BF08EF30EEC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581" name="Группа 580">
                  <a:extLst>
                    <a:ext uri="{FF2B5EF4-FFF2-40B4-BE49-F238E27FC236}">
                      <a16:creationId xmlns:a16="http://schemas.microsoft.com/office/drawing/2014/main" id="{CFA722E4-0FE1-5557-17BA-9E9BD0962497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583" name="Прямоугольник 582">
                    <a:extLst>
                      <a:ext uri="{FF2B5EF4-FFF2-40B4-BE49-F238E27FC236}">
                        <a16:creationId xmlns:a16="http://schemas.microsoft.com/office/drawing/2014/main" id="{C1C37C3F-2CC5-33EB-BC2F-6948B11950D5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4" name="Прямоугольник 583">
                    <a:extLst>
                      <a:ext uri="{FF2B5EF4-FFF2-40B4-BE49-F238E27FC236}">
                        <a16:creationId xmlns:a16="http://schemas.microsoft.com/office/drawing/2014/main" id="{7E4B2A71-473B-B23D-3215-91BE343D8A9F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585" name="Группа 584">
                    <a:extLst>
                      <a:ext uri="{FF2B5EF4-FFF2-40B4-BE49-F238E27FC236}">
                        <a16:creationId xmlns:a16="http://schemas.microsoft.com/office/drawing/2014/main" id="{E0D358A1-9D29-0D94-9590-53C9876B2EDC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588" name="Овал 587">
                      <a:extLst>
                        <a:ext uri="{FF2B5EF4-FFF2-40B4-BE49-F238E27FC236}">
                          <a16:creationId xmlns:a16="http://schemas.microsoft.com/office/drawing/2014/main" id="{71EE0C6E-6E5C-4FBF-D239-E396509E8B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89" name="Овал 588">
                      <a:extLst>
                        <a:ext uri="{FF2B5EF4-FFF2-40B4-BE49-F238E27FC236}">
                          <a16:creationId xmlns:a16="http://schemas.microsoft.com/office/drawing/2014/main" id="{FC812EC7-646F-3B9F-7015-41503663DE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0" name="Овал 589">
                      <a:extLst>
                        <a:ext uri="{FF2B5EF4-FFF2-40B4-BE49-F238E27FC236}">
                          <a16:creationId xmlns:a16="http://schemas.microsoft.com/office/drawing/2014/main" id="{2990DC52-6AFC-DDC8-3478-52E8CEDC71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586" name="Овал 585">
                    <a:extLst>
                      <a:ext uri="{FF2B5EF4-FFF2-40B4-BE49-F238E27FC236}">
                        <a16:creationId xmlns:a16="http://schemas.microsoft.com/office/drawing/2014/main" id="{325C187E-24B8-C2AA-B547-D9E289DBCA59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7" name="Овал 586">
                    <a:extLst>
                      <a:ext uri="{FF2B5EF4-FFF2-40B4-BE49-F238E27FC236}">
                        <a16:creationId xmlns:a16="http://schemas.microsoft.com/office/drawing/2014/main" id="{F4449215-A369-209D-184F-B7C4723EDF75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82" name="Прямоугольник: скругленные углы 581">
                  <a:extLst>
                    <a:ext uri="{FF2B5EF4-FFF2-40B4-BE49-F238E27FC236}">
                      <a16:creationId xmlns:a16="http://schemas.microsoft.com/office/drawing/2014/main" id="{85FCF87B-2D57-FCBE-8FFD-06CA0B4C773C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80" name="TextBox 579">
                <a:extLst>
                  <a:ext uri="{FF2B5EF4-FFF2-40B4-BE49-F238E27FC236}">
                    <a16:creationId xmlns:a16="http://schemas.microsoft.com/office/drawing/2014/main" id="{1316A813-5C26-518A-9A36-898B3EA38838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FF0000"/>
                    </a:solidFill>
                  </a:rPr>
                  <a:t>+12 В/2 мА</a:t>
                </a:r>
              </a:p>
            </p:txBody>
          </p:sp>
        </p:grpSp>
        <p:grpSp>
          <p:nvGrpSpPr>
            <p:cNvPr id="591" name="Группа 590">
              <a:extLst>
                <a:ext uri="{FF2B5EF4-FFF2-40B4-BE49-F238E27FC236}">
                  <a16:creationId xmlns:a16="http://schemas.microsoft.com/office/drawing/2014/main" id="{383198BD-ECC8-A33C-83D3-B7206BB9806A}"/>
                </a:ext>
              </a:extLst>
            </p:cNvPr>
            <p:cNvGrpSpPr/>
            <p:nvPr/>
          </p:nvGrpSpPr>
          <p:grpSpPr>
            <a:xfrm>
              <a:off x="1754408" y="2909729"/>
              <a:ext cx="1647587" cy="1664935"/>
              <a:chOff x="707535" y="3619610"/>
              <a:chExt cx="1647587" cy="1664935"/>
            </a:xfrm>
          </p:grpSpPr>
          <p:sp>
            <p:nvSpPr>
              <p:cNvPr id="592" name="TextBox 591">
                <a:extLst>
                  <a:ext uri="{FF2B5EF4-FFF2-40B4-BE49-F238E27FC236}">
                    <a16:creationId xmlns:a16="http://schemas.microsoft.com/office/drawing/2014/main" id="{78BE966E-EE4A-2BAC-32B1-2A38B60B2D57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ИП4</a:t>
                </a:r>
              </a:p>
            </p:txBody>
          </p:sp>
          <p:grpSp>
            <p:nvGrpSpPr>
              <p:cNvPr id="593" name="Группа 592">
                <a:extLst>
                  <a:ext uri="{FF2B5EF4-FFF2-40B4-BE49-F238E27FC236}">
                    <a16:creationId xmlns:a16="http://schemas.microsoft.com/office/drawing/2014/main" id="{C37CC8DF-DBC8-7167-100C-4678DDAEF325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595" name="Группа 594">
                  <a:extLst>
                    <a:ext uri="{FF2B5EF4-FFF2-40B4-BE49-F238E27FC236}">
                      <a16:creationId xmlns:a16="http://schemas.microsoft.com/office/drawing/2014/main" id="{40376749-CF7F-4C66-4096-57C2307E5EF7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597" name="Прямоугольник 596">
                    <a:extLst>
                      <a:ext uri="{FF2B5EF4-FFF2-40B4-BE49-F238E27FC236}">
                        <a16:creationId xmlns:a16="http://schemas.microsoft.com/office/drawing/2014/main" id="{4C5C1A90-C6AE-4DB6-C846-19050D713C38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8" name="Прямоугольник 597">
                    <a:extLst>
                      <a:ext uri="{FF2B5EF4-FFF2-40B4-BE49-F238E27FC236}">
                        <a16:creationId xmlns:a16="http://schemas.microsoft.com/office/drawing/2014/main" id="{AA138910-FD67-4016-15D1-2F24AD0C164F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599" name="Группа 598">
                    <a:extLst>
                      <a:ext uri="{FF2B5EF4-FFF2-40B4-BE49-F238E27FC236}">
                        <a16:creationId xmlns:a16="http://schemas.microsoft.com/office/drawing/2014/main" id="{88F70D0F-5DF6-9C82-E79A-874746ABD88E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602" name="Овал 601">
                      <a:extLst>
                        <a:ext uri="{FF2B5EF4-FFF2-40B4-BE49-F238E27FC236}">
                          <a16:creationId xmlns:a16="http://schemas.microsoft.com/office/drawing/2014/main" id="{1AE8A42F-BC12-7691-E185-5E085580B3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03" name="Овал 602">
                      <a:extLst>
                        <a:ext uri="{FF2B5EF4-FFF2-40B4-BE49-F238E27FC236}">
                          <a16:creationId xmlns:a16="http://schemas.microsoft.com/office/drawing/2014/main" id="{1ADB94AA-8F5A-8AC7-977B-41B45D0B5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04" name="Овал 603">
                      <a:extLst>
                        <a:ext uri="{FF2B5EF4-FFF2-40B4-BE49-F238E27FC236}">
                          <a16:creationId xmlns:a16="http://schemas.microsoft.com/office/drawing/2014/main" id="{1A6D633D-A982-FBCC-6850-E9D821718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600" name="Овал 599">
                    <a:extLst>
                      <a:ext uri="{FF2B5EF4-FFF2-40B4-BE49-F238E27FC236}">
                        <a16:creationId xmlns:a16="http://schemas.microsoft.com/office/drawing/2014/main" id="{4EC722FB-D8E1-4CE4-5561-D1DC3292F951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1" name="Овал 600">
                    <a:extLst>
                      <a:ext uri="{FF2B5EF4-FFF2-40B4-BE49-F238E27FC236}">
                        <a16:creationId xmlns:a16="http://schemas.microsoft.com/office/drawing/2014/main" id="{C3C159E2-9127-06A4-2BC8-188BA4F34B24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96" name="Прямоугольник: скругленные углы 595">
                  <a:extLst>
                    <a:ext uri="{FF2B5EF4-FFF2-40B4-BE49-F238E27FC236}">
                      <a16:creationId xmlns:a16="http://schemas.microsoft.com/office/drawing/2014/main" id="{6BF920DD-E871-6218-3534-928CB68FE4B1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9BB1B04D-F662-763E-70BE-1AD7991A0CFC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7030A0"/>
                    </a:solidFill>
                  </a:rPr>
                  <a:t>+3,3 В/40 мА</a:t>
                </a:r>
              </a:p>
            </p:txBody>
          </p:sp>
        </p:grpSp>
        <p:sp>
          <p:nvSpPr>
            <p:cNvPr id="636" name="Полилиния: фигура 635">
              <a:extLst>
                <a:ext uri="{FF2B5EF4-FFF2-40B4-BE49-F238E27FC236}">
                  <a16:creationId xmlns:a16="http://schemas.microsoft.com/office/drawing/2014/main" id="{EAE6942D-0805-AAF2-BF58-8E3EE1DA395A}"/>
                </a:ext>
              </a:extLst>
            </p:cNvPr>
            <p:cNvSpPr/>
            <p:nvPr/>
          </p:nvSpPr>
          <p:spPr>
            <a:xfrm>
              <a:off x="7058660" y="1323829"/>
              <a:ext cx="1696720" cy="521452"/>
            </a:xfrm>
            <a:custGeom>
              <a:avLst/>
              <a:gdLst>
                <a:gd name="connsiteX0" fmla="*/ 0 w 894080"/>
                <a:gd name="connsiteY0" fmla="*/ 1981200 h 2372651"/>
                <a:gd name="connsiteX1" fmla="*/ 629920 w 894080"/>
                <a:gd name="connsiteY1" fmla="*/ 2225040 h 2372651"/>
                <a:gd name="connsiteX2" fmla="*/ 894080 w 894080"/>
                <a:gd name="connsiteY2" fmla="*/ 0 h 237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080" h="2372651">
                  <a:moveTo>
                    <a:pt x="0" y="1981200"/>
                  </a:moveTo>
                  <a:cubicBezTo>
                    <a:pt x="240453" y="2268220"/>
                    <a:pt x="480907" y="2555240"/>
                    <a:pt x="629920" y="2225040"/>
                  </a:cubicBezTo>
                  <a:cubicBezTo>
                    <a:pt x="778933" y="1894840"/>
                    <a:pt x="836506" y="947420"/>
                    <a:pt x="894080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  <a:prstDash val="dash"/>
              <a:headEnd type="oval" w="sm" len="med"/>
              <a:tailEnd type="oval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5EF6384C-26D6-5D78-B8B4-681D0E6AF06B}"/>
                </a:ext>
              </a:extLst>
            </p:cNvPr>
            <p:cNvSpPr txBox="1"/>
            <p:nvPr/>
          </p:nvSpPr>
          <p:spPr>
            <a:xfrm>
              <a:off x="7130149" y="1364543"/>
              <a:ext cx="10984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Вых. 1</a:t>
              </a:r>
            </a:p>
          </p:txBody>
        </p:sp>
        <p:sp>
          <p:nvSpPr>
            <p:cNvPr id="638" name="TextBox 637">
              <a:extLst>
                <a:ext uri="{FF2B5EF4-FFF2-40B4-BE49-F238E27FC236}">
                  <a16:creationId xmlns:a16="http://schemas.microsoft.com/office/drawing/2014/main" id="{4BAF31BF-D78D-E61E-8222-7714330273BA}"/>
                </a:ext>
              </a:extLst>
            </p:cNvPr>
            <p:cNvSpPr txBox="1"/>
            <p:nvPr/>
          </p:nvSpPr>
          <p:spPr>
            <a:xfrm>
              <a:off x="7533663" y="3024286"/>
              <a:ext cx="11141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Вых. 2</a:t>
              </a: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723374C1-B928-17A4-1B6C-4B2DE1F2C758}"/>
                </a:ext>
              </a:extLst>
            </p:cNvPr>
            <p:cNvSpPr txBox="1"/>
            <p:nvPr/>
          </p:nvSpPr>
          <p:spPr>
            <a:xfrm>
              <a:off x="7227833" y="809528"/>
              <a:ext cx="2001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Заглушка 50 Ом</a:t>
              </a:r>
            </a:p>
          </p:txBody>
        </p:sp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B64E1185-4A39-99D3-B014-F3347F6EC388}"/>
                </a:ext>
              </a:extLst>
            </p:cNvPr>
            <p:cNvSpPr txBox="1"/>
            <p:nvPr/>
          </p:nvSpPr>
          <p:spPr>
            <a:xfrm>
              <a:off x="6704215" y="4356395"/>
              <a:ext cx="2001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Заглушка 50 Ом</a:t>
              </a:r>
            </a:p>
          </p:txBody>
        </p: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B56FCA80-73FB-494A-0C3F-98A7ECE578F6}"/>
                </a:ext>
              </a:extLst>
            </p:cNvPr>
            <p:cNvSpPr txBox="1"/>
            <p:nvPr/>
          </p:nvSpPr>
          <p:spPr>
            <a:xfrm>
              <a:off x="3435708" y="4465396"/>
              <a:ext cx="2001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Заглушка 50 Ом</a:t>
              </a:r>
            </a:p>
          </p:txBody>
        </p:sp>
        <p:cxnSp>
          <p:nvCxnSpPr>
            <p:cNvPr id="329" name="Прямая со стрелкой 328">
              <a:extLst>
                <a:ext uri="{FF2B5EF4-FFF2-40B4-BE49-F238E27FC236}">
                  <a16:creationId xmlns:a16="http://schemas.microsoft.com/office/drawing/2014/main" id="{20045B90-3105-C19A-7AB0-16AF0A3B3A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6480" y="4174554"/>
              <a:ext cx="395170" cy="128648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Прямая со стрелкой 331">
              <a:extLst>
                <a:ext uri="{FF2B5EF4-FFF2-40B4-BE49-F238E27FC236}">
                  <a16:creationId xmlns:a16="http://schemas.microsoft.com/office/drawing/2014/main" id="{9C5C693D-7213-E482-5D07-A2A40B407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67043" y="4090382"/>
              <a:ext cx="213698" cy="375014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8610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28314-817E-5A9D-E0BC-FB4FD8B50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389E2E-9721-5AF9-61D8-EC039822F6F9}"/>
              </a:ext>
            </a:extLst>
          </p:cNvPr>
          <p:cNvSpPr txBox="1"/>
          <p:nvPr/>
        </p:nvSpPr>
        <p:spPr>
          <a:xfrm>
            <a:off x="1646776" y="92828"/>
            <a:ext cx="7842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Эксперименты по схеме сборки №2. Измерения СЧ. </a:t>
            </a:r>
          </a:p>
        </p:txBody>
      </p:sp>
      <p:grpSp>
        <p:nvGrpSpPr>
          <p:cNvPr id="508" name="Группа 507">
            <a:extLst>
              <a:ext uri="{FF2B5EF4-FFF2-40B4-BE49-F238E27FC236}">
                <a16:creationId xmlns:a16="http://schemas.microsoft.com/office/drawing/2014/main" id="{FF441657-EC85-DB1F-F1C8-2534A42072E6}"/>
              </a:ext>
            </a:extLst>
          </p:cNvPr>
          <p:cNvGrpSpPr/>
          <p:nvPr/>
        </p:nvGrpSpPr>
        <p:grpSpPr>
          <a:xfrm>
            <a:off x="283198" y="809528"/>
            <a:ext cx="8946155" cy="5724811"/>
            <a:chOff x="283198" y="809528"/>
            <a:chExt cx="8946155" cy="5724811"/>
          </a:xfrm>
        </p:grpSpPr>
        <p:grpSp>
          <p:nvGrpSpPr>
            <p:cNvPr id="467" name="Группа 466">
              <a:extLst>
                <a:ext uri="{FF2B5EF4-FFF2-40B4-BE49-F238E27FC236}">
                  <a16:creationId xmlns:a16="http://schemas.microsoft.com/office/drawing/2014/main" id="{9FAD46F2-C159-E29F-FC06-429334EDD2CF}"/>
                </a:ext>
              </a:extLst>
            </p:cNvPr>
            <p:cNvGrpSpPr/>
            <p:nvPr/>
          </p:nvGrpSpPr>
          <p:grpSpPr>
            <a:xfrm>
              <a:off x="293031" y="1195266"/>
              <a:ext cx="1647587" cy="1664935"/>
              <a:chOff x="707535" y="1780650"/>
              <a:chExt cx="1647587" cy="1664935"/>
            </a:xfrm>
          </p:grpSpPr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B97E4B83-3DA8-32D4-6C5E-24C30D4FE45F}"/>
                  </a:ext>
                </a:extLst>
              </p:cNvPr>
              <p:cNvSpPr txBox="1"/>
              <p:nvPr/>
            </p:nvSpPr>
            <p:spPr>
              <a:xfrm>
                <a:off x="1220282" y="178065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ИП1</a:t>
                </a:r>
              </a:p>
            </p:txBody>
          </p:sp>
          <p:grpSp>
            <p:nvGrpSpPr>
              <p:cNvPr id="376" name="Группа 375">
                <a:extLst>
                  <a:ext uri="{FF2B5EF4-FFF2-40B4-BE49-F238E27FC236}">
                    <a16:creationId xmlns:a16="http://schemas.microsoft.com/office/drawing/2014/main" id="{CA98D978-2904-4B39-BBE7-4AB8E0F15056}"/>
                  </a:ext>
                </a:extLst>
              </p:cNvPr>
              <p:cNvGrpSpPr/>
              <p:nvPr/>
            </p:nvGrpSpPr>
            <p:grpSpPr>
              <a:xfrm>
                <a:off x="1170465" y="216456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377" name="Группа 376">
                  <a:extLst>
                    <a:ext uri="{FF2B5EF4-FFF2-40B4-BE49-F238E27FC236}">
                      <a16:creationId xmlns:a16="http://schemas.microsoft.com/office/drawing/2014/main" id="{CBD13AB5-EC0D-88DA-683C-328C44FC2CAC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379" name="Прямоугольник 378">
                    <a:extLst>
                      <a:ext uri="{FF2B5EF4-FFF2-40B4-BE49-F238E27FC236}">
                        <a16:creationId xmlns:a16="http://schemas.microsoft.com/office/drawing/2014/main" id="{56F82E23-DC4F-9B1A-7145-41A176D5DE65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0" name="Прямоугольник 379">
                    <a:extLst>
                      <a:ext uri="{FF2B5EF4-FFF2-40B4-BE49-F238E27FC236}">
                        <a16:creationId xmlns:a16="http://schemas.microsoft.com/office/drawing/2014/main" id="{A44E546F-7824-AA7B-295C-0A81F14DAF74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381" name="Группа 380">
                    <a:extLst>
                      <a:ext uri="{FF2B5EF4-FFF2-40B4-BE49-F238E27FC236}">
                        <a16:creationId xmlns:a16="http://schemas.microsoft.com/office/drawing/2014/main" id="{6C68F3B8-C403-34CD-9FD6-2B427212A72C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384" name="Овал 383">
                      <a:extLst>
                        <a:ext uri="{FF2B5EF4-FFF2-40B4-BE49-F238E27FC236}">
                          <a16:creationId xmlns:a16="http://schemas.microsoft.com/office/drawing/2014/main" id="{B51AF118-9CDB-04D6-F6DC-26C9681D9C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5" name="Овал 384">
                      <a:extLst>
                        <a:ext uri="{FF2B5EF4-FFF2-40B4-BE49-F238E27FC236}">
                          <a16:creationId xmlns:a16="http://schemas.microsoft.com/office/drawing/2014/main" id="{6D9B94AA-2E85-78BE-2471-AD29018BDA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6" name="Овал 385">
                      <a:extLst>
                        <a:ext uri="{FF2B5EF4-FFF2-40B4-BE49-F238E27FC236}">
                          <a16:creationId xmlns:a16="http://schemas.microsoft.com/office/drawing/2014/main" id="{9CA26404-17B0-3E3F-6B2F-DF7934885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382" name="Овал 381">
                    <a:extLst>
                      <a:ext uri="{FF2B5EF4-FFF2-40B4-BE49-F238E27FC236}">
                        <a16:creationId xmlns:a16="http://schemas.microsoft.com/office/drawing/2014/main" id="{0CAF9306-EC6F-F31F-52CC-D045450E4977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3" name="Овал 382">
                    <a:extLst>
                      <a:ext uri="{FF2B5EF4-FFF2-40B4-BE49-F238E27FC236}">
                        <a16:creationId xmlns:a16="http://schemas.microsoft.com/office/drawing/2014/main" id="{86F92B6C-4E40-F248-4C69-1B8D75F7F963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78" name="Прямоугольник: скругленные углы 377">
                  <a:extLst>
                    <a:ext uri="{FF2B5EF4-FFF2-40B4-BE49-F238E27FC236}">
                      <a16:creationId xmlns:a16="http://schemas.microsoft.com/office/drawing/2014/main" id="{A06B06C7-CB31-FB85-A6C0-97B3E5326221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63A7B261-A219-BB9A-1C63-E6C3D526E226}"/>
                  </a:ext>
                </a:extLst>
              </p:cNvPr>
              <p:cNvSpPr txBox="1"/>
              <p:nvPr/>
            </p:nvSpPr>
            <p:spPr>
              <a:xfrm>
                <a:off x="707535" y="304547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B050"/>
                    </a:solidFill>
                  </a:rPr>
                  <a:t>+7 В /240 мА</a:t>
                </a:r>
              </a:p>
            </p:txBody>
          </p:sp>
        </p:grpSp>
        <p:grpSp>
          <p:nvGrpSpPr>
            <p:cNvPr id="468" name="Группа 467">
              <a:extLst>
                <a:ext uri="{FF2B5EF4-FFF2-40B4-BE49-F238E27FC236}">
                  <a16:creationId xmlns:a16="http://schemas.microsoft.com/office/drawing/2014/main" id="{9C76E204-AD36-2D30-0C83-744A83ADDB3A}"/>
                </a:ext>
              </a:extLst>
            </p:cNvPr>
            <p:cNvGrpSpPr/>
            <p:nvPr/>
          </p:nvGrpSpPr>
          <p:grpSpPr>
            <a:xfrm>
              <a:off x="1747098" y="1198462"/>
              <a:ext cx="1647587" cy="1664935"/>
              <a:chOff x="707535" y="3619610"/>
              <a:chExt cx="1647587" cy="1664935"/>
            </a:xfrm>
          </p:grpSpPr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B1FA3816-D54F-52F1-24D8-7EBB94638E9C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ИП2</a:t>
                </a:r>
              </a:p>
            </p:txBody>
          </p:sp>
          <p:grpSp>
            <p:nvGrpSpPr>
              <p:cNvPr id="442" name="Группа 441">
                <a:extLst>
                  <a:ext uri="{FF2B5EF4-FFF2-40B4-BE49-F238E27FC236}">
                    <a16:creationId xmlns:a16="http://schemas.microsoft.com/office/drawing/2014/main" id="{6E124616-CD59-2AB1-6ECD-CCC0A7FBC472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443" name="Группа 442">
                  <a:extLst>
                    <a:ext uri="{FF2B5EF4-FFF2-40B4-BE49-F238E27FC236}">
                      <a16:creationId xmlns:a16="http://schemas.microsoft.com/office/drawing/2014/main" id="{9653D29D-3419-A26D-57C6-CC0FFB78B0C3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445" name="Прямоугольник 444">
                    <a:extLst>
                      <a:ext uri="{FF2B5EF4-FFF2-40B4-BE49-F238E27FC236}">
                        <a16:creationId xmlns:a16="http://schemas.microsoft.com/office/drawing/2014/main" id="{CE90B017-4E17-6CD9-6A56-4631AF98CFB9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6" name="Прямоугольник 445">
                    <a:extLst>
                      <a:ext uri="{FF2B5EF4-FFF2-40B4-BE49-F238E27FC236}">
                        <a16:creationId xmlns:a16="http://schemas.microsoft.com/office/drawing/2014/main" id="{865291EF-4437-DC52-69E5-F5EBAD0D5EB3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447" name="Группа 446">
                    <a:extLst>
                      <a:ext uri="{FF2B5EF4-FFF2-40B4-BE49-F238E27FC236}">
                        <a16:creationId xmlns:a16="http://schemas.microsoft.com/office/drawing/2014/main" id="{04AF9C01-CEC1-E03A-F39A-C0ECFB3F0B01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450" name="Овал 449">
                      <a:extLst>
                        <a:ext uri="{FF2B5EF4-FFF2-40B4-BE49-F238E27FC236}">
                          <a16:creationId xmlns:a16="http://schemas.microsoft.com/office/drawing/2014/main" id="{CA6851FA-A01D-3928-0D8F-CE490ED51A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1" name="Овал 450">
                      <a:extLst>
                        <a:ext uri="{FF2B5EF4-FFF2-40B4-BE49-F238E27FC236}">
                          <a16:creationId xmlns:a16="http://schemas.microsoft.com/office/drawing/2014/main" id="{4968AABB-51F8-86C7-6E57-6676810595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52" name="Овал 451">
                      <a:extLst>
                        <a:ext uri="{FF2B5EF4-FFF2-40B4-BE49-F238E27FC236}">
                          <a16:creationId xmlns:a16="http://schemas.microsoft.com/office/drawing/2014/main" id="{468C5735-09BE-5DA6-82ED-078BD14783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448" name="Овал 447">
                    <a:extLst>
                      <a:ext uri="{FF2B5EF4-FFF2-40B4-BE49-F238E27FC236}">
                        <a16:creationId xmlns:a16="http://schemas.microsoft.com/office/drawing/2014/main" id="{5D666955-3D4A-8566-9BEC-55625B2664FF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9" name="Овал 448">
                    <a:extLst>
                      <a:ext uri="{FF2B5EF4-FFF2-40B4-BE49-F238E27FC236}">
                        <a16:creationId xmlns:a16="http://schemas.microsoft.com/office/drawing/2014/main" id="{A729F1BF-55DE-E39F-D0D0-AADEEBE36834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44" name="Прямоугольник: скругленные углы 443">
                  <a:extLst>
                    <a:ext uri="{FF2B5EF4-FFF2-40B4-BE49-F238E27FC236}">
                      <a16:creationId xmlns:a16="http://schemas.microsoft.com/office/drawing/2014/main" id="{99B040BC-0782-C2FF-921F-528B6FAA1D43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3" name="TextBox 452">
                <a:extLst>
                  <a:ext uri="{FF2B5EF4-FFF2-40B4-BE49-F238E27FC236}">
                    <a16:creationId xmlns:a16="http://schemas.microsoft.com/office/drawing/2014/main" id="{6D244137-ED30-081E-E1FD-5803F71AB4D5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0070C0"/>
                    </a:solidFill>
                  </a:rPr>
                  <a:t>+5 В /3 мА</a:t>
                </a:r>
              </a:p>
            </p:txBody>
          </p:sp>
        </p:grp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947B0AC5-38B9-16B9-A0C0-E1F704064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3056" y="1154399"/>
              <a:ext cx="4837265" cy="3433762"/>
            </a:xfrm>
            <a:prstGeom prst="rect">
              <a:avLst/>
            </a:prstGeom>
          </p:spPr>
        </p:pic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9B9F5F5D-329D-0949-42EF-8355223C6E38}"/>
                </a:ext>
              </a:extLst>
            </p:cNvPr>
            <p:cNvGrpSpPr/>
            <p:nvPr/>
          </p:nvGrpSpPr>
          <p:grpSpPr>
            <a:xfrm>
              <a:off x="5687521" y="4743066"/>
              <a:ext cx="2374175" cy="1719385"/>
              <a:chOff x="5307621" y="3764279"/>
              <a:chExt cx="2374175" cy="1719385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5499BB-D5BB-1B47-58D0-10C86CF64FA6}"/>
                  </a:ext>
                </a:extLst>
              </p:cNvPr>
              <p:cNvSpPr txBox="1"/>
              <p:nvPr/>
            </p:nvSpPr>
            <p:spPr>
              <a:xfrm>
                <a:off x="5307621" y="3764279"/>
                <a:ext cx="22842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Анализатор спектра</a:t>
                </a:r>
              </a:p>
            </p:txBody>
          </p:sp>
          <p:grpSp>
            <p:nvGrpSpPr>
              <p:cNvPr id="6" name="Группа 5">
                <a:extLst>
                  <a:ext uri="{FF2B5EF4-FFF2-40B4-BE49-F238E27FC236}">
                    <a16:creationId xmlns:a16="http://schemas.microsoft.com/office/drawing/2014/main" id="{11A66CF3-4E62-AAC5-E5B9-E0DD90C71767}"/>
                  </a:ext>
                </a:extLst>
              </p:cNvPr>
              <p:cNvGrpSpPr/>
              <p:nvPr/>
            </p:nvGrpSpPr>
            <p:grpSpPr>
              <a:xfrm>
                <a:off x="5311553" y="4145685"/>
                <a:ext cx="2370243" cy="1337979"/>
                <a:chOff x="7475358" y="3576725"/>
                <a:chExt cx="2370243" cy="1337979"/>
              </a:xfrm>
            </p:grpSpPr>
            <p:sp>
              <p:nvSpPr>
                <p:cNvPr id="7" name="Прямоугольник: скругленные углы 6">
                  <a:extLst>
                    <a:ext uri="{FF2B5EF4-FFF2-40B4-BE49-F238E27FC236}">
                      <a16:creationId xmlns:a16="http://schemas.microsoft.com/office/drawing/2014/main" id="{3DC5DDFB-1465-B252-9E50-1D81EF068A13}"/>
                    </a:ext>
                  </a:extLst>
                </p:cNvPr>
                <p:cNvSpPr/>
                <p:nvPr/>
              </p:nvSpPr>
              <p:spPr>
                <a:xfrm>
                  <a:off x="7475358" y="3576725"/>
                  <a:ext cx="2370243" cy="1232106"/>
                </a:xfrm>
                <a:prstGeom prst="round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" name="Прямоугольник 7">
                  <a:extLst>
                    <a:ext uri="{FF2B5EF4-FFF2-40B4-BE49-F238E27FC236}">
                      <a16:creationId xmlns:a16="http://schemas.microsoft.com/office/drawing/2014/main" id="{0CE08B4A-427D-D533-1898-C0E864A687D9}"/>
                    </a:ext>
                  </a:extLst>
                </p:cNvPr>
                <p:cNvSpPr/>
                <p:nvPr/>
              </p:nvSpPr>
              <p:spPr>
                <a:xfrm>
                  <a:off x="7809800" y="4833834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" name="Прямоугольник 8">
                  <a:extLst>
                    <a:ext uri="{FF2B5EF4-FFF2-40B4-BE49-F238E27FC236}">
                      <a16:creationId xmlns:a16="http://schemas.microsoft.com/office/drawing/2014/main" id="{A891B8D4-72A0-56C2-E9FB-D60416B5AD5E}"/>
                    </a:ext>
                  </a:extLst>
                </p:cNvPr>
                <p:cNvSpPr/>
                <p:nvPr/>
              </p:nvSpPr>
              <p:spPr>
                <a:xfrm>
                  <a:off x="9393333" y="4816830"/>
                  <a:ext cx="121920" cy="80870"/>
                </a:xfrm>
                <a:prstGeom prst="rect">
                  <a:avLst/>
                </a:prstGeom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Прямоугольник 9">
                  <a:extLst>
                    <a:ext uri="{FF2B5EF4-FFF2-40B4-BE49-F238E27FC236}">
                      <a16:creationId xmlns:a16="http://schemas.microsoft.com/office/drawing/2014/main" id="{2EED6184-A9AD-55A0-1BBF-BFEB47385851}"/>
                    </a:ext>
                  </a:extLst>
                </p:cNvPr>
                <p:cNvSpPr/>
                <p:nvPr/>
              </p:nvSpPr>
              <p:spPr>
                <a:xfrm>
                  <a:off x="7615078" y="3722370"/>
                  <a:ext cx="1045402" cy="76134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4762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Прямоугольник 10">
                  <a:extLst>
                    <a:ext uri="{FF2B5EF4-FFF2-40B4-BE49-F238E27FC236}">
                      <a16:creationId xmlns:a16="http://schemas.microsoft.com/office/drawing/2014/main" id="{07282FF7-323E-1349-38E3-73AFD41F4289}"/>
                    </a:ext>
                  </a:extLst>
                </p:cNvPr>
                <p:cNvSpPr/>
                <p:nvPr/>
              </p:nvSpPr>
              <p:spPr>
                <a:xfrm>
                  <a:off x="7707770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Овал 11">
                  <a:extLst>
                    <a:ext uri="{FF2B5EF4-FFF2-40B4-BE49-F238E27FC236}">
                      <a16:creationId xmlns:a16="http://schemas.microsoft.com/office/drawing/2014/main" id="{3925B0AE-2A17-B1DA-EFC5-09E1BC862A9E}"/>
                    </a:ext>
                  </a:extLst>
                </p:cNvPr>
                <p:cNvSpPr/>
                <p:nvPr/>
              </p:nvSpPr>
              <p:spPr>
                <a:xfrm>
                  <a:off x="9413300" y="4565438"/>
                  <a:ext cx="117133" cy="11227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Прямоугольник 12">
                  <a:extLst>
                    <a:ext uri="{FF2B5EF4-FFF2-40B4-BE49-F238E27FC236}">
                      <a16:creationId xmlns:a16="http://schemas.microsoft.com/office/drawing/2014/main" id="{D621CD17-D1F4-2B20-B53C-908F99C38F04}"/>
                    </a:ext>
                  </a:extLst>
                </p:cNvPr>
                <p:cNvSpPr/>
                <p:nvPr/>
              </p:nvSpPr>
              <p:spPr>
                <a:xfrm>
                  <a:off x="7827128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" name="Прямоугольник 13">
                  <a:extLst>
                    <a:ext uri="{FF2B5EF4-FFF2-40B4-BE49-F238E27FC236}">
                      <a16:creationId xmlns:a16="http://schemas.microsoft.com/office/drawing/2014/main" id="{2A9716DF-D636-F5BB-09B8-C9EB54E3F7DA}"/>
                    </a:ext>
                  </a:extLst>
                </p:cNvPr>
                <p:cNvSpPr/>
                <p:nvPr/>
              </p:nvSpPr>
              <p:spPr>
                <a:xfrm>
                  <a:off x="7946486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" name="Прямая соединительная линия 14">
                  <a:extLst>
                    <a:ext uri="{FF2B5EF4-FFF2-40B4-BE49-F238E27FC236}">
                      <a16:creationId xmlns:a16="http://schemas.microsoft.com/office/drawing/2014/main" id="{7111FBFA-EDAC-8649-35C8-2BC3CD480E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895954" y="4251227"/>
                  <a:ext cx="254" cy="134620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>
                  <a:extLst>
                    <a:ext uri="{FF2B5EF4-FFF2-40B4-BE49-F238E27FC236}">
                      <a16:creationId xmlns:a16="http://schemas.microsoft.com/office/drawing/2014/main" id="{F57AB5B1-0727-DAB8-3026-F38D454040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09800" y="4126971"/>
                  <a:ext cx="3783" cy="258876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>
                  <a:extLst>
                    <a:ext uri="{FF2B5EF4-FFF2-40B4-BE49-F238E27FC236}">
                      <a16:creationId xmlns:a16="http://schemas.microsoft.com/office/drawing/2014/main" id="{68511446-4ECF-C499-37BD-AE9F71EB8A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068947" y="4189893"/>
                  <a:ext cx="254" cy="195954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>
                  <a:extLst>
                    <a:ext uri="{FF2B5EF4-FFF2-40B4-BE49-F238E27FC236}">
                      <a16:creationId xmlns:a16="http://schemas.microsoft.com/office/drawing/2014/main" id="{5D6989A3-2768-41A2-83A8-E3F0352E54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0867" y="4287870"/>
                  <a:ext cx="254" cy="97977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>
                  <a:extLst>
                    <a:ext uri="{FF2B5EF4-FFF2-40B4-BE49-F238E27FC236}">
                      <a16:creationId xmlns:a16="http://schemas.microsoft.com/office/drawing/2014/main" id="{FBF3A21A-9FB0-CF7E-1477-F1A19D6806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68653" y="3932369"/>
                  <a:ext cx="26015" cy="453478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>
                  <a:extLst>
                    <a:ext uri="{FF2B5EF4-FFF2-40B4-BE49-F238E27FC236}">
                      <a16:creationId xmlns:a16="http://schemas.microsoft.com/office/drawing/2014/main" id="{6ED67C46-A016-79AC-E9E3-BFD3A5DD5F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94668" y="3932369"/>
                  <a:ext cx="18035" cy="453478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>
                  <a:extLst>
                    <a:ext uri="{FF2B5EF4-FFF2-40B4-BE49-F238E27FC236}">
                      <a16:creationId xmlns:a16="http://schemas.microsoft.com/office/drawing/2014/main" id="{4097A314-42A0-E1B5-0D0A-F2FABFDA1F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8490" y="4385847"/>
                  <a:ext cx="808719" cy="0"/>
                </a:xfrm>
                <a:prstGeom prst="line">
                  <a:avLst/>
                </a:prstGeom>
                <a:ln w="317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Прямоугольник 21">
                  <a:extLst>
                    <a:ext uri="{FF2B5EF4-FFF2-40B4-BE49-F238E27FC236}">
                      <a16:creationId xmlns:a16="http://schemas.microsoft.com/office/drawing/2014/main" id="{ED0312B0-DEAB-97C3-AAB6-85305A78D414}"/>
                    </a:ext>
                  </a:extLst>
                </p:cNvPr>
                <p:cNvSpPr/>
                <p:nvPr/>
              </p:nvSpPr>
              <p:spPr>
                <a:xfrm>
                  <a:off x="8255288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Прямоугольник 22">
                  <a:extLst>
                    <a:ext uri="{FF2B5EF4-FFF2-40B4-BE49-F238E27FC236}">
                      <a16:creationId xmlns:a16="http://schemas.microsoft.com/office/drawing/2014/main" id="{E8B94C03-468F-5DD3-2820-3E92C0A3DCBC}"/>
                    </a:ext>
                  </a:extLst>
                </p:cNvPr>
                <p:cNvSpPr/>
                <p:nvPr/>
              </p:nvSpPr>
              <p:spPr>
                <a:xfrm>
                  <a:off x="8374646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Прямоугольник 23">
                  <a:extLst>
                    <a:ext uri="{FF2B5EF4-FFF2-40B4-BE49-F238E27FC236}">
                      <a16:creationId xmlns:a16="http://schemas.microsoft.com/office/drawing/2014/main" id="{3999B8B7-48B2-1DFC-C928-4EC216BACDAB}"/>
                    </a:ext>
                  </a:extLst>
                </p:cNvPr>
                <p:cNvSpPr/>
                <p:nvPr/>
              </p:nvSpPr>
              <p:spPr>
                <a:xfrm>
                  <a:off x="8494004" y="461833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Овал 24">
                  <a:extLst>
                    <a:ext uri="{FF2B5EF4-FFF2-40B4-BE49-F238E27FC236}">
                      <a16:creationId xmlns:a16="http://schemas.microsoft.com/office/drawing/2014/main" id="{7E5046FE-0D78-C158-77E0-2B43E4115C04}"/>
                    </a:ext>
                  </a:extLst>
                </p:cNvPr>
                <p:cNvSpPr/>
                <p:nvPr/>
              </p:nvSpPr>
              <p:spPr>
                <a:xfrm>
                  <a:off x="9288580" y="3754561"/>
                  <a:ext cx="290173" cy="27356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Прямоугольник 25">
                  <a:extLst>
                    <a:ext uri="{FF2B5EF4-FFF2-40B4-BE49-F238E27FC236}">
                      <a16:creationId xmlns:a16="http://schemas.microsoft.com/office/drawing/2014/main" id="{DAEDDDD2-1FB5-A80C-6E3B-927465033A1F}"/>
                    </a:ext>
                  </a:extLst>
                </p:cNvPr>
                <p:cNvSpPr/>
                <p:nvPr/>
              </p:nvSpPr>
              <p:spPr>
                <a:xfrm>
                  <a:off x="8773357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Прямоугольник 26">
                  <a:extLst>
                    <a:ext uri="{FF2B5EF4-FFF2-40B4-BE49-F238E27FC236}">
                      <a16:creationId xmlns:a16="http://schemas.microsoft.com/office/drawing/2014/main" id="{32BCC6BA-7C05-EB29-3EB0-794B9C14DC18}"/>
                    </a:ext>
                  </a:extLst>
                </p:cNvPr>
                <p:cNvSpPr/>
                <p:nvPr/>
              </p:nvSpPr>
              <p:spPr>
                <a:xfrm>
                  <a:off x="8892715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Прямоугольник 27">
                  <a:extLst>
                    <a:ext uri="{FF2B5EF4-FFF2-40B4-BE49-F238E27FC236}">
                      <a16:creationId xmlns:a16="http://schemas.microsoft.com/office/drawing/2014/main" id="{ED77E84F-37CE-5634-4C64-81B28F16E756}"/>
                    </a:ext>
                  </a:extLst>
                </p:cNvPr>
                <p:cNvSpPr/>
                <p:nvPr/>
              </p:nvSpPr>
              <p:spPr>
                <a:xfrm>
                  <a:off x="9012073" y="3830550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Прямоугольник 28">
                  <a:extLst>
                    <a:ext uri="{FF2B5EF4-FFF2-40B4-BE49-F238E27FC236}">
                      <a16:creationId xmlns:a16="http://schemas.microsoft.com/office/drawing/2014/main" id="{9AD91AAB-A1BA-BE85-43AF-5BD0BB05E6CA}"/>
                    </a:ext>
                  </a:extLst>
                </p:cNvPr>
                <p:cNvSpPr/>
                <p:nvPr/>
              </p:nvSpPr>
              <p:spPr>
                <a:xfrm>
                  <a:off x="8773357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Прямоугольник 29">
                  <a:extLst>
                    <a:ext uri="{FF2B5EF4-FFF2-40B4-BE49-F238E27FC236}">
                      <a16:creationId xmlns:a16="http://schemas.microsoft.com/office/drawing/2014/main" id="{6AB49872-3A6C-35FF-6FBC-6BB9DE506FAB}"/>
                    </a:ext>
                  </a:extLst>
                </p:cNvPr>
                <p:cNvSpPr/>
                <p:nvPr/>
              </p:nvSpPr>
              <p:spPr>
                <a:xfrm>
                  <a:off x="8892715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Прямоугольник 30">
                  <a:extLst>
                    <a:ext uri="{FF2B5EF4-FFF2-40B4-BE49-F238E27FC236}">
                      <a16:creationId xmlns:a16="http://schemas.microsoft.com/office/drawing/2014/main" id="{DB548D98-4EA4-5441-A978-6D2A90721CA9}"/>
                    </a:ext>
                  </a:extLst>
                </p:cNvPr>
                <p:cNvSpPr/>
                <p:nvPr/>
              </p:nvSpPr>
              <p:spPr>
                <a:xfrm>
                  <a:off x="9012073" y="3965152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Прямоугольник 31">
                  <a:extLst>
                    <a:ext uri="{FF2B5EF4-FFF2-40B4-BE49-F238E27FC236}">
                      <a16:creationId xmlns:a16="http://schemas.microsoft.com/office/drawing/2014/main" id="{869F0700-A42B-F3C3-EADA-CB451B8E04C4}"/>
                    </a:ext>
                  </a:extLst>
                </p:cNvPr>
                <p:cNvSpPr/>
                <p:nvPr/>
              </p:nvSpPr>
              <p:spPr>
                <a:xfrm>
                  <a:off x="8773357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" name="Прямоугольник 32">
                  <a:extLst>
                    <a:ext uri="{FF2B5EF4-FFF2-40B4-BE49-F238E27FC236}">
                      <a16:creationId xmlns:a16="http://schemas.microsoft.com/office/drawing/2014/main" id="{86D46727-DD8C-F15E-1B6D-055F1E1BF7EF}"/>
                    </a:ext>
                  </a:extLst>
                </p:cNvPr>
                <p:cNvSpPr/>
                <p:nvPr/>
              </p:nvSpPr>
              <p:spPr>
                <a:xfrm>
                  <a:off x="8892715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Прямоугольник 33">
                  <a:extLst>
                    <a:ext uri="{FF2B5EF4-FFF2-40B4-BE49-F238E27FC236}">
                      <a16:creationId xmlns:a16="http://schemas.microsoft.com/office/drawing/2014/main" id="{9E37BF77-DC51-40AA-DB6C-59756D42BA57}"/>
                    </a:ext>
                  </a:extLst>
                </p:cNvPr>
                <p:cNvSpPr/>
                <p:nvPr/>
              </p:nvSpPr>
              <p:spPr>
                <a:xfrm>
                  <a:off x="9012073" y="410411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Прямоугольник 34">
                  <a:extLst>
                    <a:ext uri="{FF2B5EF4-FFF2-40B4-BE49-F238E27FC236}">
                      <a16:creationId xmlns:a16="http://schemas.microsoft.com/office/drawing/2014/main" id="{10BF1EC3-2E72-50F1-57A3-70586D4D38E0}"/>
                    </a:ext>
                  </a:extLst>
                </p:cNvPr>
                <p:cNvSpPr/>
                <p:nvPr/>
              </p:nvSpPr>
              <p:spPr>
                <a:xfrm>
                  <a:off x="8773357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Прямоугольник 35">
                  <a:extLst>
                    <a:ext uri="{FF2B5EF4-FFF2-40B4-BE49-F238E27FC236}">
                      <a16:creationId xmlns:a16="http://schemas.microsoft.com/office/drawing/2014/main" id="{3BD0A8B0-D783-92EC-C2B0-F25E8A6122E6}"/>
                    </a:ext>
                  </a:extLst>
                </p:cNvPr>
                <p:cNvSpPr/>
                <p:nvPr/>
              </p:nvSpPr>
              <p:spPr>
                <a:xfrm>
                  <a:off x="8892715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Прямоугольник 36">
                  <a:extLst>
                    <a:ext uri="{FF2B5EF4-FFF2-40B4-BE49-F238E27FC236}">
                      <a16:creationId xmlns:a16="http://schemas.microsoft.com/office/drawing/2014/main" id="{7A6649A1-8927-1AE6-59BA-F6D0D312C566}"/>
                    </a:ext>
                  </a:extLst>
                </p:cNvPr>
                <p:cNvSpPr/>
                <p:nvPr/>
              </p:nvSpPr>
              <p:spPr>
                <a:xfrm>
                  <a:off x="9012073" y="4236971"/>
                  <a:ext cx="6640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38" name="Группа 37">
                  <a:extLst>
                    <a:ext uri="{FF2B5EF4-FFF2-40B4-BE49-F238E27FC236}">
                      <a16:creationId xmlns:a16="http://schemas.microsoft.com/office/drawing/2014/main" id="{955CC7BA-D723-8130-7033-354705DA5134}"/>
                    </a:ext>
                  </a:extLst>
                </p:cNvPr>
                <p:cNvGrpSpPr/>
                <p:nvPr/>
              </p:nvGrpSpPr>
              <p:grpSpPr>
                <a:xfrm>
                  <a:off x="9296594" y="4175762"/>
                  <a:ext cx="275372" cy="185393"/>
                  <a:chOff x="9276274" y="4180842"/>
                  <a:chExt cx="275372" cy="185393"/>
                </a:xfrm>
              </p:grpSpPr>
              <p:sp>
                <p:nvSpPr>
                  <p:cNvPr id="39" name="Прямоугольник 38">
                    <a:extLst>
                      <a:ext uri="{FF2B5EF4-FFF2-40B4-BE49-F238E27FC236}">
                        <a16:creationId xmlns:a16="http://schemas.microsoft.com/office/drawing/2014/main" id="{F71EDCB4-78DA-1A02-CACC-1CAD31EE1639}"/>
                      </a:ext>
                    </a:extLst>
                  </p:cNvPr>
                  <p:cNvSpPr/>
                  <p:nvPr/>
                </p:nvSpPr>
                <p:spPr>
                  <a:xfrm>
                    <a:off x="9276274" y="4247435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рямоугольник 39">
                    <a:extLst>
                      <a:ext uri="{FF2B5EF4-FFF2-40B4-BE49-F238E27FC236}">
                        <a16:creationId xmlns:a16="http://schemas.microsoft.com/office/drawing/2014/main" id="{78E30E90-287E-7BF9-8C0A-A5A5D25E145C}"/>
                      </a:ext>
                    </a:extLst>
                  </p:cNvPr>
                  <p:cNvSpPr/>
                  <p:nvPr/>
                </p:nvSpPr>
                <p:spPr>
                  <a:xfrm>
                    <a:off x="9485237" y="4247434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Прямоугольник 40">
                    <a:extLst>
                      <a:ext uri="{FF2B5EF4-FFF2-40B4-BE49-F238E27FC236}">
                        <a16:creationId xmlns:a16="http://schemas.microsoft.com/office/drawing/2014/main" id="{90A219D9-874B-86AA-516A-34317C5B5680}"/>
                      </a:ext>
                    </a:extLst>
                  </p:cNvPr>
                  <p:cNvSpPr/>
                  <p:nvPr/>
                </p:nvSpPr>
                <p:spPr>
                  <a:xfrm>
                    <a:off x="9375571" y="4180842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Прямоугольник 41">
                    <a:extLst>
                      <a:ext uri="{FF2B5EF4-FFF2-40B4-BE49-F238E27FC236}">
                        <a16:creationId xmlns:a16="http://schemas.microsoft.com/office/drawing/2014/main" id="{AA530AB9-3932-FF5B-867A-3E7245509EF3}"/>
                      </a:ext>
                    </a:extLst>
                  </p:cNvPr>
                  <p:cNvSpPr/>
                  <p:nvPr/>
                </p:nvSpPr>
                <p:spPr>
                  <a:xfrm>
                    <a:off x="9374498" y="4320516"/>
                    <a:ext cx="6640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sp>
          <p:nvSpPr>
            <p:cNvPr id="537" name="Полилиния: фигура 536">
              <a:extLst>
                <a:ext uri="{FF2B5EF4-FFF2-40B4-BE49-F238E27FC236}">
                  <a16:creationId xmlns:a16="http://schemas.microsoft.com/office/drawing/2014/main" id="{5EBC1C2E-20B4-96AA-F959-2E6DED86D5DE}"/>
                </a:ext>
              </a:extLst>
            </p:cNvPr>
            <p:cNvSpPr/>
            <p:nvPr/>
          </p:nvSpPr>
          <p:spPr>
            <a:xfrm rot="3834549" flipV="1">
              <a:off x="6576812" y="4751625"/>
              <a:ext cx="2036350" cy="686364"/>
            </a:xfrm>
            <a:custGeom>
              <a:avLst/>
              <a:gdLst>
                <a:gd name="connsiteX0" fmla="*/ 0 w 894080"/>
                <a:gd name="connsiteY0" fmla="*/ 1981200 h 2372651"/>
                <a:gd name="connsiteX1" fmla="*/ 629920 w 894080"/>
                <a:gd name="connsiteY1" fmla="*/ 2225040 h 2372651"/>
                <a:gd name="connsiteX2" fmla="*/ 894080 w 894080"/>
                <a:gd name="connsiteY2" fmla="*/ 0 h 237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080" h="2372651">
                  <a:moveTo>
                    <a:pt x="0" y="1981200"/>
                  </a:moveTo>
                  <a:cubicBezTo>
                    <a:pt x="240453" y="2268220"/>
                    <a:pt x="480907" y="2555240"/>
                    <a:pt x="629920" y="2225040"/>
                  </a:cubicBezTo>
                  <a:cubicBezTo>
                    <a:pt x="778933" y="1894840"/>
                    <a:pt x="836506" y="947420"/>
                    <a:pt x="894080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  <a:headEnd type="oval" w="sm" len="med"/>
              <a:tailEnd type="oval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5" name="Группа 604">
              <a:extLst>
                <a:ext uri="{FF2B5EF4-FFF2-40B4-BE49-F238E27FC236}">
                  <a16:creationId xmlns:a16="http://schemas.microsoft.com/office/drawing/2014/main" id="{F5743D1C-4FA6-D8C0-4A76-9DDAEA6B6457}"/>
                </a:ext>
              </a:extLst>
            </p:cNvPr>
            <p:cNvGrpSpPr/>
            <p:nvPr/>
          </p:nvGrpSpPr>
          <p:grpSpPr>
            <a:xfrm>
              <a:off x="355767" y="4960538"/>
              <a:ext cx="4837266" cy="1573801"/>
              <a:chOff x="355767" y="4960538"/>
              <a:chExt cx="4837266" cy="1573801"/>
            </a:xfrm>
          </p:grpSpPr>
          <p:grpSp>
            <p:nvGrpSpPr>
              <p:cNvPr id="45" name="Группа 44">
                <a:extLst>
                  <a:ext uri="{FF2B5EF4-FFF2-40B4-BE49-F238E27FC236}">
                    <a16:creationId xmlns:a16="http://schemas.microsoft.com/office/drawing/2014/main" id="{0CC65F0F-CA52-90A6-B0A3-06C73D3AD936}"/>
                  </a:ext>
                </a:extLst>
              </p:cNvPr>
              <p:cNvGrpSpPr/>
              <p:nvPr/>
            </p:nvGrpSpPr>
            <p:grpSpPr>
              <a:xfrm>
                <a:off x="2882450" y="4961200"/>
                <a:ext cx="2310583" cy="625423"/>
                <a:chOff x="568792" y="5748089"/>
                <a:chExt cx="3583786" cy="1048951"/>
              </a:xfrm>
            </p:grpSpPr>
            <p:grpSp>
              <p:nvGrpSpPr>
                <p:cNvPr id="490" name="Группа 489">
                  <a:extLst>
                    <a:ext uri="{FF2B5EF4-FFF2-40B4-BE49-F238E27FC236}">
                      <a16:creationId xmlns:a16="http://schemas.microsoft.com/office/drawing/2014/main" id="{3FC429CF-C9EC-33CD-20A3-54029DCACD9C}"/>
                    </a:ext>
                  </a:extLst>
                </p:cNvPr>
                <p:cNvGrpSpPr/>
                <p:nvPr/>
              </p:nvGrpSpPr>
              <p:grpSpPr>
                <a:xfrm rot="10800000">
                  <a:off x="2598609" y="5949386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538" name="Прямоугольник 537">
                    <a:extLst>
                      <a:ext uri="{FF2B5EF4-FFF2-40B4-BE49-F238E27FC236}">
                        <a16:creationId xmlns:a16="http://schemas.microsoft.com/office/drawing/2014/main" id="{DD48963D-C50A-EC48-B903-C2F72CD1BC81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cxnSp>
                <p:nvCxnSpPr>
                  <p:cNvPr id="539" name="Прямая соединительная линия 538">
                    <a:extLst>
                      <a:ext uri="{FF2B5EF4-FFF2-40B4-BE49-F238E27FC236}">
                        <a16:creationId xmlns:a16="http://schemas.microsoft.com/office/drawing/2014/main" id="{D05F20AE-05DF-6E2C-1EE2-4F3509EAD8F4}"/>
                      </a:ext>
                    </a:extLst>
                  </p:cNvPr>
                  <p:cNvCxnSpPr>
                    <a:stCxn id="538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1" name="Группа 490">
                  <a:extLst>
                    <a:ext uri="{FF2B5EF4-FFF2-40B4-BE49-F238E27FC236}">
                      <a16:creationId xmlns:a16="http://schemas.microsoft.com/office/drawing/2014/main" id="{10837A01-1BD4-0BDF-C6CA-1D613364AEF3}"/>
                    </a:ext>
                  </a:extLst>
                </p:cNvPr>
                <p:cNvGrpSpPr/>
                <p:nvPr/>
              </p:nvGrpSpPr>
              <p:grpSpPr>
                <a:xfrm>
                  <a:off x="568792" y="5801701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03" name="Блок-схема: ручной ввод 502">
                    <a:extLst>
                      <a:ext uri="{FF2B5EF4-FFF2-40B4-BE49-F238E27FC236}">
                        <a16:creationId xmlns:a16="http://schemas.microsoft.com/office/drawing/2014/main" id="{266E30AC-7E18-133D-4DAC-1EF9D57D9442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504" name="Прямоугольник 503">
                    <a:extLst>
                      <a:ext uri="{FF2B5EF4-FFF2-40B4-BE49-F238E27FC236}">
                        <a16:creationId xmlns:a16="http://schemas.microsoft.com/office/drawing/2014/main" id="{90CEE718-E074-3CB5-7578-ED73B0F99B12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505" name="Прямая соединительная линия 504">
                    <a:extLst>
                      <a:ext uri="{FF2B5EF4-FFF2-40B4-BE49-F238E27FC236}">
                        <a16:creationId xmlns:a16="http://schemas.microsoft.com/office/drawing/2014/main" id="{9F7BB225-2C64-8C8E-2C06-D9C23D1B285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2" name="Группа 491">
                  <a:extLst>
                    <a:ext uri="{FF2B5EF4-FFF2-40B4-BE49-F238E27FC236}">
                      <a16:creationId xmlns:a16="http://schemas.microsoft.com/office/drawing/2014/main" id="{EA1D218D-BDB9-D288-4F01-A1512B5F53F9}"/>
                    </a:ext>
                  </a:extLst>
                </p:cNvPr>
                <p:cNvGrpSpPr/>
                <p:nvPr/>
              </p:nvGrpSpPr>
              <p:grpSpPr>
                <a:xfrm>
                  <a:off x="568792" y="6328545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500" name="Блок-схема: ручной ввод 499">
                    <a:extLst>
                      <a:ext uri="{FF2B5EF4-FFF2-40B4-BE49-F238E27FC236}">
                        <a16:creationId xmlns:a16="http://schemas.microsoft.com/office/drawing/2014/main" id="{5CD21014-9135-4016-975D-E9DC63856932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501" name="Прямоугольник 500">
                    <a:extLst>
                      <a:ext uri="{FF2B5EF4-FFF2-40B4-BE49-F238E27FC236}">
                        <a16:creationId xmlns:a16="http://schemas.microsoft.com/office/drawing/2014/main" id="{A07E3F8C-F43E-C2B6-B717-7D284F7D316D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502" name="Прямая соединительная линия 501">
                    <a:extLst>
                      <a:ext uri="{FF2B5EF4-FFF2-40B4-BE49-F238E27FC236}">
                        <a16:creationId xmlns:a16="http://schemas.microsoft.com/office/drawing/2014/main" id="{D6AD0ACF-D54C-44D0-0F0D-4701150A79F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3" name="TextBox 492">
                  <a:extLst>
                    <a:ext uri="{FF2B5EF4-FFF2-40B4-BE49-F238E27FC236}">
                      <a16:creationId xmlns:a16="http://schemas.microsoft.com/office/drawing/2014/main" id="{9E9C1748-8C10-9F26-2B1E-E681B7F6FAF0}"/>
                    </a:ext>
                  </a:extLst>
                </p:cNvPr>
                <p:cNvSpPr txBox="1"/>
                <p:nvPr/>
              </p:nvSpPr>
              <p:spPr>
                <a:xfrm>
                  <a:off x="1767083" y="5748089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FF0000"/>
                      </a:solidFill>
                    </a:rPr>
                    <a:t>+</a:t>
                  </a:r>
                  <a:r>
                    <a:rPr lang="en-US" sz="1200" b="1" dirty="0">
                      <a:solidFill>
                        <a:srgbClr val="FF0000"/>
                      </a:solidFill>
                    </a:rPr>
                    <a:t>12</a:t>
                  </a:r>
                  <a:r>
                    <a:rPr lang="ru-RU" sz="1200" b="1" dirty="0">
                      <a:solidFill>
                        <a:srgbClr val="FF0000"/>
                      </a:solidFill>
                    </a:rPr>
                    <a:t> В</a:t>
                  </a:r>
                </a:p>
              </p:txBody>
            </p:sp>
            <p:sp>
              <p:nvSpPr>
                <p:cNvPr id="494" name="TextBox 493">
                  <a:extLst>
                    <a:ext uri="{FF2B5EF4-FFF2-40B4-BE49-F238E27FC236}">
                      <a16:creationId xmlns:a16="http://schemas.microsoft.com/office/drawing/2014/main" id="{4D861F91-A663-B6BC-DAF1-B8E557D31213}"/>
                    </a:ext>
                  </a:extLst>
                </p:cNvPr>
                <p:cNvSpPr txBox="1"/>
                <p:nvPr/>
              </p:nvSpPr>
              <p:spPr>
                <a:xfrm>
                  <a:off x="1822058" y="6300497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FF0000"/>
                      </a:solidFill>
                    </a:rPr>
                    <a:t>GND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495" name="Группа 494">
                  <a:extLst>
                    <a:ext uri="{FF2B5EF4-FFF2-40B4-BE49-F238E27FC236}">
                      <a16:creationId xmlns:a16="http://schemas.microsoft.com/office/drawing/2014/main" id="{96FEF5CF-A09B-9540-655B-28069B380E9E}"/>
                    </a:ext>
                  </a:extLst>
                </p:cNvPr>
                <p:cNvGrpSpPr/>
                <p:nvPr/>
              </p:nvGrpSpPr>
              <p:grpSpPr>
                <a:xfrm rot="10800000">
                  <a:off x="2619628" y="6476902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98" name="Прямоугольник 497">
                    <a:extLst>
                      <a:ext uri="{FF2B5EF4-FFF2-40B4-BE49-F238E27FC236}">
                        <a16:creationId xmlns:a16="http://schemas.microsoft.com/office/drawing/2014/main" id="{FDD087FD-5836-2911-31DB-8BBFA7D982C8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99" name="Прямая соединительная линия 498">
                    <a:extLst>
                      <a:ext uri="{FF2B5EF4-FFF2-40B4-BE49-F238E27FC236}">
                        <a16:creationId xmlns:a16="http://schemas.microsoft.com/office/drawing/2014/main" id="{11744126-9B26-FF74-8FB3-A79F7706CBF4}"/>
                      </a:ext>
                    </a:extLst>
                  </p:cNvPr>
                  <p:cNvCxnSpPr>
                    <a:stCxn id="498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6" name="TextBox 495">
                  <a:extLst>
                    <a:ext uri="{FF2B5EF4-FFF2-40B4-BE49-F238E27FC236}">
                      <a16:creationId xmlns:a16="http://schemas.microsoft.com/office/drawing/2014/main" id="{BD5CF36C-18D9-DE11-EF42-5814279A4835}"/>
                    </a:ext>
                  </a:extLst>
                </p:cNvPr>
                <p:cNvSpPr txBox="1"/>
                <p:nvPr/>
              </p:nvSpPr>
              <p:spPr>
                <a:xfrm>
                  <a:off x="3365102" y="5777564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12V</a:t>
                  </a:r>
                  <a:endParaRPr lang="ru-RU" sz="1200" b="1" dirty="0"/>
                </a:p>
              </p:txBody>
            </p:sp>
            <p:sp>
              <p:nvSpPr>
                <p:cNvPr id="497" name="TextBox 496">
                  <a:extLst>
                    <a:ext uri="{FF2B5EF4-FFF2-40B4-BE49-F238E27FC236}">
                      <a16:creationId xmlns:a16="http://schemas.microsoft.com/office/drawing/2014/main" id="{8A961659-5092-90E0-5BEB-8541FEBC3B5B}"/>
                    </a:ext>
                  </a:extLst>
                </p:cNvPr>
                <p:cNvSpPr txBox="1"/>
                <p:nvPr/>
              </p:nvSpPr>
              <p:spPr>
                <a:xfrm>
                  <a:off x="3396408" y="6332461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</p:grpSp>
          <p:grpSp>
            <p:nvGrpSpPr>
              <p:cNvPr id="46" name="Группа 45">
                <a:extLst>
                  <a:ext uri="{FF2B5EF4-FFF2-40B4-BE49-F238E27FC236}">
                    <a16:creationId xmlns:a16="http://schemas.microsoft.com/office/drawing/2014/main" id="{B75BAA18-03D4-9060-C4B3-E5DB47066AEA}"/>
                  </a:ext>
                </a:extLst>
              </p:cNvPr>
              <p:cNvGrpSpPr/>
              <p:nvPr/>
            </p:nvGrpSpPr>
            <p:grpSpPr>
              <a:xfrm>
                <a:off x="2882450" y="5908233"/>
                <a:ext cx="2310583" cy="610183"/>
                <a:chOff x="8070731" y="5694298"/>
                <a:chExt cx="3583786" cy="1023391"/>
              </a:xfrm>
            </p:grpSpPr>
            <p:sp>
              <p:nvSpPr>
                <p:cNvPr id="476" name="Прямоугольник 475">
                  <a:extLst>
                    <a:ext uri="{FF2B5EF4-FFF2-40B4-BE49-F238E27FC236}">
                      <a16:creationId xmlns:a16="http://schemas.microsoft.com/office/drawing/2014/main" id="{CB9EF9D8-D19A-C2B4-C4B0-7D01DE92D76D}"/>
                    </a:ext>
                  </a:extLst>
                </p:cNvPr>
                <p:cNvSpPr/>
                <p:nvPr/>
              </p:nvSpPr>
              <p:spPr>
                <a:xfrm rot="10800000">
                  <a:off x="10510549" y="5870035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77" name="Прямая соединительная линия 476">
                  <a:extLst>
                    <a:ext uri="{FF2B5EF4-FFF2-40B4-BE49-F238E27FC236}">
                      <a16:creationId xmlns:a16="http://schemas.microsoft.com/office/drawing/2014/main" id="{0510CC9B-5B5F-D090-2EEE-D57C2F1C5439}"/>
                    </a:ext>
                  </a:extLst>
                </p:cNvPr>
                <p:cNvCxnSpPr>
                  <a:stCxn id="476" idx="3"/>
                </p:cNvCxnSpPr>
                <p:nvPr/>
              </p:nvCxnSpPr>
              <p:spPr>
                <a:xfrm rot="10800000" flipV="1">
                  <a:off x="10100548" y="5910546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8" name="Блок-схема: ручной ввод 477">
                  <a:extLst>
                    <a:ext uri="{FF2B5EF4-FFF2-40B4-BE49-F238E27FC236}">
                      <a16:creationId xmlns:a16="http://schemas.microsoft.com/office/drawing/2014/main" id="{4E21522E-24DC-19A5-0928-544AEE82DA77}"/>
                    </a:ext>
                  </a:extLst>
                </p:cNvPr>
                <p:cNvSpPr/>
                <p:nvPr/>
              </p:nvSpPr>
              <p:spPr>
                <a:xfrm>
                  <a:off x="8406397" y="5722350"/>
                  <a:ext cx="578104" cy="344007"/>
                </a:xfrm>
                <a:prstGeom prst="flowChartManualInput">
                  <a:avLst/>
                </a:prstGeom>
                <a:solidFill>
                  <a:srgbClr val="7030A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79" name="Прямоугольник 478">
                  <a:extLst>
                    <a:ext uri="{FF2B5EF4-FFF2-40B4-BE49-F238E27FC236}">
                      <a16:creationId xmlns:a16="http://schemas.microsoft.com/office/drawing/2014/main" id="{6BA5C6E7-C0D4-B699-B1F4-FF03CCC8E3E2}"/>
                    </a:ext>
                  </a:extLst>
                </p:cNvPr>
                <p:cNvSpPr/>
                <p:nvPr/>
              </p:nvSpPr>
              <p:spPr>
                <a:xfrm>
                  <a:off x="8070731" y="5844662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0" name="Прямая соединительная линия 479">
                  <a:extLst>
                    <a:ext uri="{FF2B5EF4-FFF2-40B4-BE49-F238E27FC236}">
                      <a16:creationId xmlns:a16="http://schemas.microsoft.com/office/drawing/2014/main" id="{E0284378-6FE6-7062-26C7-F395031EA536}"/>
                    </a:ext>
                  </a:extLst>
                </p:cNvPr>
                <p:cNvCxnSpPr/>
                <p:nvPr/>
              </p:nvCxnSpPr>
              <p:spPr>
                <a:xfrm flipV="1">
                  <a:off x="8975796" y="5894353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1" name="Блок-схема: ручной ввод 480">
                  <a:extLst>
                    <a:ext uri="{FF2B5EF4-FFF2-40B4-BE49-F238E27FC236}">
                      <a16:creationId xmlns:a16="http://schemas.microsoft.com/office/drawing/2014/main" id="{4260EB16-58EB-B7F3-93DE-BD45690C2E91}"/>
                    </a:ext>
                  </a:extLst>
                </p:cNvPr>
                <p:cNvSpPr/>
                <p:nvPr/>
              </p:nvSpPr>
              <p:spPr>
                <a:xfrm>
                  <a:off x="8406397" y="6249194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82" name="Прямоугольник 481">
                  <a:extLst>
                    <a:ext uri="{FF2B5EF4-FFF2-40B4-BE49-F238E27FC236}">
                      <a16:creationId xmlns:a16="http://schemas.microsoft.com/office/drawing/2014/main" id="{073E4CA2-9A2C-58E1-5ADD-F2EEF8A3FF62}"/>
                    </a:ext>
                  </a:extLst>
                </p:cNvPr>
                <p:cNvSpPr/>
                <p:nvPr/>
              </p:nvSpPr>
              <p:spPr>
                <a:xfrm>
                  <a:off x="8070731" y="6371506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3" name="Прямая соединительная линия 482">
                  <a:extLst>
                    <a:ext uri="{FF2B5EF4-FFF2-40B4-BE49-F238E27FC236}">
                      <a16:creationId xmlns:a16="http://schemas.microsoft.com/office/drawing/2014/main" id="{64850FB5-3A09-AE9D-8EEC-5D7558DEFF7B}"/>
                    </a:ext>
                  </a:extLst>
                </p:cNvPr>
                <p:cNvCxnSpPr/>
                <p:nvPr/>
              </p:nvCxnSpPr>
              <p:spPr>
                <a:xfrm flipV="1">
                  <a:off x="8975796" y="6421197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4" name="TextBox 483">
                  <a:extLst>
                    <a:ext uri="{FF2B5EF4-FFF2-40B4-BE49-F238E27FC236}">
                      <a16:creationId xmlns:a16="http://schemas.microsoft.com/office/drawing/2014/main" id="{08A00DF4-D6D0-9230-D55A-FC5CA93B96EC}"/>
                    </a:ext>
                  </a:extLst>
                </p:cNvPr>
                <p:cNvSpPr txBox="1"/>
                <p:nvPr/>
              </p:nvSpPr>
              <p:spPr>
                <a:xfrm>
                  <a:off x="9256960" y="5694298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7030A0"/>
                      </a:solidFill>
                    </a:rPr>
                    <a:t>+3,3В</a:t>
                  </a:r>
                </a:p>
              </p:txBody>
            </p:sp>
            <p:sp>
              <p:nvSpPr>
                <p:cNvPr id="485" name="TextBox 484">
                  <a:extLst>
                    <a:ext uri="{FF2B5EF4-FFF2-40B4-BE49-F238E27FC236}">
                      <a16:creationId xmlns:a16="http://schemas.microsoft.com/office/drawing/2014/main" id="{7752E70D-7F2F-32F9-6086-F4E5BB1C5DB6}"/>
                    </a:ext>
                  </a:extLst>
                </p:cNvPr>
                <p:cNvSpPr txBox="1"/>
                <p:nvPr/>
              </p:nvSpPr>
              <p:spPr>
                <a:xfrm>
                  <a:off x="9323997" y="6221146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7030A0"/>
                      </a:solidFill>
                    </a:rPr>
                    <a:t>GND</a:t>
                  </a:r>
                  <a:endParaRPr lang="ru-RU" sz="1200" b="1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486" name="Прямоугольник 485">
                  <a:extLst>
                    <a:ext uri="{FF2B5EF4-FFF2-40B4-BE49-F238E27FC236}">
                      <a16:creationId xmlns:a16="http://schemas.microsoft.com/office/drawing/2014/main" id="{679C46F0-2BE3-92E8-278A-5338B88DB18D}"/>
                    </a:ext>
                  </a:extLst>
                </p:cNvPr>
                <p:cNvSpPr/>
                <p:nvPr/>
              </p:nvSpPr>
              <p:spPr>
                <a:xfrm rot="10800000">
                  <a:off x="10531568" y="6397551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87" name="Прямая соединительная линия 486">
                  <a:extLst>
                    <a:ext uri="{FF2B5EF4-FFF2-40B4-BE49-F238E27FC236}">
                      <a16:creationId xmlns:a16="http://schemas.microsoft.com/office/drawing/2014/main" id="{CD6CB600-4F3F-3496-A530-525C48F61739}"/>
                    </a:ext>
                  </a:extLst>
                </p:cNvPr>
                <p:cNvCxnSpPr>
                  <a:stCxn id="486" idx="3"/>
                </p:cNvCxnSpPr>
                <p:nvPr/>
              </p:nvCxnSpPr>
              <p:spPr>
                <a:xfrm rot="10800000" flipV="1">
                  <a:off x="10121567" y="6438062"/>
                  <a:ext cx="410001" cy="1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8" name="TextBox 487">
                  <a:extLst>
                    <a:ext uri="{FF2B5EF4-FFF2-40B4-BE49-F238E27FC236}">
                      <a16:creationId xmlns:a16="http://schemas.microsoft.com/office/drawing/2014/main" id="{04454F6D-BE83-4961-97B6-8D7B7ACB339B}"/>
                    </a:ext>
                  </a:extLst>
                </p:cNvPr>
                <p:cNvSpPr txBox="1"/>
                <p:nvPr/>
              </p:nvSpPr>
              <p:spPr>
                <a:xfrm>
                  <a:off x="10867041" y="5698213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/>
                    <a:t>3</a:t>
                  </a:r>
                  <a:r>
                    <a:rPr lang="en-US" sz="1200" b="1" dirty="0"/>
                    <a:t>V</a:t>
                  </a:r>
                  <a:r>
                    <a:rPr lang="ru-RU" sz="1200" b="1" dirty="0"/>
                    <a:t>3</a:t>
                  </a:r>
                </a:p>
              </p:txBody>
            </p:sp>
            <p:sp>
              <p:nvSpPr>
                <p:cNvPr id="489" name="TextBox 488">
                  <a:extLst>
                    <a:ext uri="{FF2B5EF4-FFF2-40B4-BE49-F238E27FC236}">
                      <a16:creationId xmlns:a16="http://schemas.microsoft.com/office/drawing/2014/main" id="{D9D18241-967A-84C8-16E2-44699AE2E9B8}"/>
                    </a:ext>
                  </a:extLst>
                </p:cNvPr>
                <p:cNvSpPr txBox="1"/>
                <p:nvPr/>
              </p:nvSpPr>
              <p:spPr>
                <a:xfrm>
                  <a:off x="10898347" y="6253110"/>
                  <a:ext cx="756170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</p:grpSp>
          <p:grpSp>
            <p:nvGrpSpPr>
              <p:cNvPr id="47" name="Группа 46">
                <a:extLst>
                  <a:ext uri="{FF2B5EF4-FFF2-40B4-BE49-F238E27FC236}">
                    <a16:creationId xmlns:a16="http://schemas.microsoft.com/office/drawing/2014/main" id="{34B585E1-02EE-A76F-9410-8A368828E591}"/>
                  </a:ext>
                </a:extLst>
              </p:cNvPr>
              <p:cNvGrpSpPr/>
              <p:nvPr/>
            </p:nvGrpSpPr>
            <p:grpSpPr>
              <a:xfrm>
                <a:off x="380128" y="4960538"/>
                <a:ext cx="2380081" cy="647628"/>
                <a:chOff x="4521744" y="4001135"/>
                <a:chExt cx="3691579" cy="1086193"/>
              </a:xfrm>
            </p:grpSpPr>
            <p:grpSp>
              <p:nvGrpSpPr>
                <p:cNvPr id="456" name="Группа 455">
                  <a:extLst>
                    <a:ext uri="{FF2B5EF4-FFF2-40B4-BE49-F238E27FC236}">
                      <a16:creationId xmlns:a16="http://schemas.microsoft.com/office/drawing/2014/main" id="{C94C2B19-FCF9-3A8C-74B4-E0679F058DF7}"/>
                    </a:ext>
                  </a:extLst>
                </p:cNvPr>
                <p:cNvGrpSpPr/>
                <p:nvPr/>
              </p:nvGrpSpPr>
              <p:grpSpPr>
                <a:xfrm>
                  <a:off x="4538331" y="4622749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473" name="Блок-схема: ручной ввод 472">
                    <a:extLst>
                      <a:ext uri="{FF2B5EF4-FFF2-40B4-BE49-F238E27FC236}">
                        <a16:creationId xmlns:a16="http://schemas.microsoft.com/office/drawing/2014/main" id="{00EF6E29-98D1-17AB-DEAD-5C6C5E46C7DE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474" name="Прямоугольник 473">
                    <a:extLst>
                      <a:ext uri="{FF2B5EF4-FFF2-40B4-BE49-F238E27FC236}">
                        <a16:creationId xmlns:a16="http://schemas.microsoft.com/office/drawing/2014/main" id="{8DCC0D32-972D-C564-ACE1-2005F3B4DFC4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5" name="Прямая соединительная линия 474">
                    <a:extLst>
                      <a:ext uri="{FF2B5EF4-FFF2-40B4-BE49-F238E27FC236}">
                        <a16:creationId xmlns:a16="http://schemas.microsoft.com/office/drawing/2014/main" id="{15BB5F50-798C-36D2-A609-EB3682A2069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7" name="TextBox 456">
                  <a:extLst>
                    <a:ext uri="{FF2B5EF4-FFF2-40B4-BE49-F238E27FC236}">
                      <a16:creationId xmlns:a16="http://schemas.microsoft.com/office/drawing/2014/main" id="{F4FC12AE-8F6B-8D6B-E812-0EFA8EDC35AD}"/>
                    </a:ext>
                  </a:extLst>
                </p:cNvPr>
                <p:cNvSpPr txBox="1"/>
                <p:nvPr/>
              </p:nvSpPr>
              <p:spPr>
                <a:xfrm>
                  <a:off x="5791596" y="4594698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00B050"/>
                      </a:solidFill>
                    </a:rPr>
                    <a:t>GND</a:t>
                  </a:r>
                  <a:endParaRPr lang="ru-RU" sz="1200" b="1" dirty="0">
                    <a:solidFill>
                      <a:srgbClr val="00B050"/>
                    </a:solidFill>
                  </a:endParaRPr>
                </a:p>
              </p:txBody>
            </p:sp>
            <p:grpSp>
              <p:nvGrpSpPr>
                <p:cNvPr id="458" name="Группа 457">
                  <a:extLst>
                    <a:ext uri="{FF2B5EF4-FFF2-40B4-BE49-F238E27FC236}">
                      <a16:creationId xmlns:a16="http://schemas.microsoft.com/office/drawing/2014/main" id="{E2F0EA58-0251-9671-DBE4-62C49B3D3736}"/>
                    </a:ext>
                  </a:extLst>
                </p:cNvPr>
                <p:cNvGrpSpPr/>
                <p:nvPr/>
              </p:nvGrpSpPr>
              <p:grpSpPr>
                <a:xfrm rot="10800000">
                  <a:off x="6559157" y="4758657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71" name="Прямоугольник 470">
                    <a:extLst>
                      <a:ext uri="{FF2B5EF4-FFF2-40B4-BE49-F238E27FC236}">
                        <a16:creationId xmlns:a16="http://schemas.microsoft.com/office/drawing/2014/main" id="{D23DE1DD-534C-F3D1-D829-F56EB3E72E1C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2" name="Прямая соединительная линия 471">
                    <a:extLst>
                      <a:ext uri="{FF2B5EF4-FFF2-40B4-BE49-F238E27FC236}">
                        <a16:creationId xmlns:a16="http://schemas.microsoft.com/office/drawing/2014/main" id="{A5D2E776-E308-BDA9-04F3-D80FE643870B}"/>
                      </a:ext>
                    </a:extLst>
                  </p:cNvPr>
                  <p:cNvCxnSpPr>
                    <a:stCxn id="471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9" name="TextBox 458">
                  <a:extLst>
                    <a:ext uri="{FF2B5EF4-FFF2-40B4-BE49-F238E27FC236}">
                      <a16:creationId xmlns:a16="http://schemas.microsoft.com/office/drawing/2014/main" id="{E7838DA0-212A-F033-F959-35FC715501D5}"/>
                    </a:ext>
                  </a:extLst>
                </p:cNvPr>
                <p:cNvSpPr txBox="1"/>
                <p:nvPr/>
              </p:nvSpPr>
              <p:spPr>
                <a:xfrm>
                  <a:off x="7376236" y="4622749"/>
                  <a:ext cx="756169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GND</a:t>
                  </a:r>
                  <a:endParaRPr lang="ru-RU" sz="1200" b="1" dirty="0"/>
                </a:p>
              </p:txBody>
            </p:sp>
            <p:grpSp>
              <p:nvGrpSpPr>
                <p:cNvPr id="460" name="Группа 459">
                  <a:extLst>
                    <a:ext uri="{FF2B5EF4-FFF2-40B4-BE49-F238E27FC236}">
                      <a16:creationId xmlns:a16="http://schemas.microsoft.com/office/drawing/2014/main" id="{B70E2187-D3BB-EBF4-84CF-008296D51824}"/>
                    </a:ext>
                  </a:extLst>
                </p:cNvPr>
                <p:cNvGrpSpPr/>
                <p:nvPr/>
              </p:nvGrpSpPr>
              <p:grpSpPr>
                <a:xfrm>
                  <a:off x="4521744" y="4028568"/>
                  <a:ext cx="1315066" cy="344007"/>
                  <a:chOff x="5385430" y="6005339"/>
                  <a:chExt cx="1315066" cy="344007"/>
                </a:xfrm>
              </p:grpSpPr>
              <p:sp>
                <p:nvSpPr>
                  <p:cNvPr id="466" name="Блок-схема: ручной ввод 465">
                    <a:extLst>
                      <a:ext uri="{FF2B5EF4-FFF2-40B4-BE49-F238E27FC236}">
                        <a16:creationId xmlns:a16="http://schemas.microsoft.com/office/drawing/2014/main" id="{260D1DB0-DD54-888D-17F5-EBA81511EACF}"/>
                      </a:ext>
                    </a:extLst>
                  </p:cNvPr>
                  <p:cNvSpPr/>
                  <p:nvPr/>
                </p:nvSpPr>
                <p:spPr>
                  <a:xfrm>
                    <a:off x="5721096" y="6005339"/>
                    <a:ext cx="578104" cy="344007"/>
                  </a:xfrm>
                  <a:prstGeom prst="flowChartManualInput">
                    <a:avLst/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 dirty="0"/>
                  </a:p>
                </p:txBody>
              </p:sp>
              <p:sp>
                <p:nvSpPr>
                  <p:cNvPr id="469" name="Прямоугольник 468">
                    <a:extLst>
                      <a:ext uri="{FF2B5EF4-FFF2-40B4-BE49-F238E27FC236}">
                        <a16:creationId xmlns:a16="http://schemas.microsoft.com/office/drawing/2014/main" id="{7A57CFDD-32BC-C319-77A4-F9680EA950FB}"/>
                      </a:ext>
                    </a:extLst>
                  </p:cNvPr>
                  <p:cNvSpPr/>
                  <p:nvPr/>
                </p:nvSpPr>
                <p:spPr>
                  <a:xfrm>
                    <a:off x="5385430" y="6127651"/>
                    <a:ext cx="335666" cy="11105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70" name="Прямая соединительная линия 469">
                    <a:extLst>
                      <a:ext uri="{FF2B5EF4-FFF2-40B4-BE49-F238E27FC236}">
                        <a16:creationId xmlns:a16="http://schemas.microsoft.com/office/drawing/2014/main" id="{059E4E7C-0398-AE6F-B163-DCEC537C871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290495" y="6177342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1" name="TextBox 460">
                  <a:extLst>
                    <a:ext uri="{FF2B5EF4-FFF2-40B4-BE49-F238E27FC236}">
                      <a16:creationId xmlns:a16="http://schemas.microsoft.com/office/drawing/2014/main" id="{0C671C1A-DF05-96E9-12ED-4F340782DD40}"/>
                    </a:ext>
                  </a:extLst>
                </p:cNvPr>
                <p:cNvSpPr txBox="1"/>
                <p:nvPr/>
              </p:nvSpPr>
              <p:spPr>
                <a:xfrm>
                  <a:off x="5750924" y="4001135"/>
                  <a:ext cx="828907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200" b="1" dirty="0">
                      <a:solidFill>
                        <a:srgbClr val="00B050"/>
                      </a:solidFill>
                    </a:rPr>
                    <a:t>+7 В</a:t>
                  </a:r>
                </a:p>
              </p:txBody>
            </p:sp>
            <p:grpSp>
              <p:nvGrpSpPr>
                <p:cNvPr id="462" name="Группа 461">
                  <a:extLst>
                    <a:ext uri="{FF2B5EF4-FFF2-40B4-BE49-F238E27FC236}">
                      <a16:creationId xmlns:a16="http://schemas.microsoft.com/office/drawing/2014/main" id="{15B81380-E986-83A6-7F91-5244DC3817D8}"/>
                    </a:ext>
                  </a:extLst>
                </p:cNvPr>
                <p:cNvGrpSpPr/>
                <p:nvPr/>
              </p:nvGrpSpPr>
              <p:grpSpPr>
                <a:xfrm rot="10800000">
                  <a:off x="6558811" y="4177765"/>
                  <a:ext cx="745667" cy="81023"/>
                  <a:chOff x="6277079" y="4989988"/>
                  <a:chExt cx="745667" cy="81023"/>
                </a:xfrm>
              </p:grpSpPr>
              <p:sp>
                <p:nvSpPr>
                  <p:cNvPr id="464" name="Прямоугольник 463">
                    <a:extLst>
                      <a:ext uri="{FF2B5EF4-FFF2-40B4-BE49-F238E27FC236}">
                        <a16:creationId xmlns:a16="http://schemas.microsoft.com/office/drawing/2014/main" id="{9D9E5F18-99CE-804E-922C-873DE8628681}"/>
                      </a:ext>
                    </a:extLst>
                  </p:cNvPr>
                  <p:cNvSpPr/>
                  <p:nvPr/>
                </p:nvSpPr>
                <p:spPr>
                  <a:xfrm>
                    <a:off x="6277079" y="4989988"/>
                    <a:ext cx="335666" cy="81023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100"/>
                  </a:p>
                </p:txBody>
              </p:sp>
              <p:cxnSp>
                <p:nvCxnSpPr>
                  <p:cNvPr id="465" name="Прямая соединительная линия 464">
                    <a:extLst>
                      <a:ext uri="{FF2B5EF4-FFF2-40B4-BE49-F238E27FC236}">
                        <a16:creationId xmlns:a16="http://schemas.microsoft.com/office/drawing/2014/main" id="{E702553D-D38E-D5ED-5903-DC5FFB5ACDB0}"/>
                      </a:ext>
                    </a:extLst>
                  </p:cNvPr>
                  <p:cNvCxnSpPr>
                    <a:stCxn id="464" idx="3"/>
                  </p:cNvCxnSpPr>
                  <p:nvPr/>
                </p:nvCxnSpPr>
                <p:spPr>
                  <a:xfrm flipV="1">
                    <a:off x="6612745" y="5030499"/>
                    <a:ext cx="410001" cy="1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3" name="TextBox 462">
                  <a:extLst>
                    <a:ext uri="{FF2B5EF4-FFF2-40B4-BE49-F238E27FC236}">
                      <a16:creationId xmlns:a16="http://schemas.microsoft.com/office/drawing/2014/main" id="{F8789B70-4C6E-6F9A-7AA0-D6585B822912}"/>
                    </a:ext>
                  </a:extLst>
                </p:cNvPr>
                <p:cNvSpPr txBox="1"/>
                <p:nvPr/>
              </p:nvSpPr>
              <p:spPr>
                <a:xfrm>
                  <a:off x="7284162" y="4024649"/>
                  <a:ext cx="929161" cy="46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/>
                    <a:t>+6V</a:t>
                  </a:r>
                  <a:endParaRPr lang="ru-RU" sz="1200" b="1" dirty="0"/>
                </a:p>
              </p:txBody>
            </p:sp>
          </p:grpSp>
          <p:grpSp>
            <p:nvGrpSpPr>
              <p:cNvPr id="48" name="Группа 47">
                <a:extLst>
                  <a:ext uri="{FF2B5EF4-FFF2-40B4-BE49-F238E27FC236}">
                    <a16:creationId xmlns:a16="http://schemas.microsoft.com/office/drawing/2014/main" id="{AC70750B-9D11-A567-EFD9-722DFC5AAD92}"/>
                  </a:ext>
                </a:extLst>
              </p:cNvPr>
              <p:cNvGrpSpPr/>
              <p:nvPr/>
            </p:nvGrpSpPr>
            <p:grpSpPr>
              <a:xfrm>
                <a:off x="366461" y="6257341"/>
                <a:ext cx="847866" cy="205110"/>
                <a:chOff x="5385430" y="6005339"/>
                <a:chExt cx="1315066" cy="344007"/>
              </a:xfrm>
            </p:grpSpPr>
            <p:sp>
              <p:nvSpPr>
                <p:cNvPr id="63" name="Блок-схема: ручной ввод 62">
                  <a:extLst>
                    <a:ext uri="{FF2B5EF4-FFF2-40B4-BE49-F238E27FC236}">
                      <a16:creationId xmlns:a16="http://schemas.microsoft.com/office/drawing/2014/main" id="{8C99DFC0-A22B-E75C-C8D6-8A2975BA4778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454" name="Прямоугольник 453">
                  <a:extLst>
                    <a:ext uri="{FF2B5EF4-FFF2-40B4-BE49-F238E27FC236}">
                      <a16:creationId xmlns:a16="http://schemas.microsoft.com/office/drawing/2014/main" id="{646B24F7-9C31-466A-DAEC-19D1DE1944E8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455" name="Прямая соединительная линия 454">
                  <a:extLst>
                    <a:ext uri="{FF2B5EF4-FFF2-40B4-BE49-F238E27FC236}">
                      <a16:creationId xmlns:a16="http://schemas.microsoft.com/office/drawing/2014/main" id="{963A2204-788A-B275-6357-9DD45782019A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DCC7E05-2431-4DEB-49FC-280DF9334C77}"/>
                  </a:ext>
                </a:extLst>
              </p:cNvPr>
              <p:cNvSpPr txBox="1"/>
              <p:nvPr/>
            </p:nvSpPr>
            <p:spPr>
              <a:xfrm>
                <a:off x="1174482" y="6240616"/>
                <a:ext cx="5344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70C0"/>
                    </a:solidFill>
                  </a:rPr>
                  <a:t>GND</a:t>
                </a:r>
                <a:endParaRPr lang="ru-RU" sz="1200" b="1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4C15BC0C-306F-58F2-0BA9-AF24385DEC77}"/>
                  </a:ext>
                </a:extLst>
              </p:cNvPr>
              <p:cNvGrpSpPr/>
              <p:nvPr/>
            </p:nvGrpSpPr>
            <p:grpSpPr>
              <a:xfrm rot="10800000">
                <a:off x="1669353" y="6338374"/>
                <a:ext cx="480756" cy="48309"/>
                <a:chOff x="6277079" y="4989988"/>
                <a:chExt cx="745667" cy="81023"/>
              </a:xfrm>
            </p:grpSpPr>
            <p:sp>
              <p:nvSpPr>
                <p:cNvPr id="61" name="Прямоугольник 60">
                  <a:extLst>
                    <a:ext uri="{FF2B5EF4-FFF2-40B4-BE49-F238E27FC236}">
                      <a16:creationId xmlns:a16="http://schemas.microsoft.com/office/drawing/2014/main" id="{47382CD3-4989-C8FA-7D36-AB8DD3BFF543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62" name="Прямая соединительная линия 61">
                  <a:extLst>
                    <a:ext uri="{FF2B5EF4-FFF2-40B4-BE49-F238E27FC236}">
                      <a16:creationId xmlns:a16="http://schemas.microsoft.com/office/drawing/2014/main" id="{5AAD6592-13F0-48F7-8A15-DA82BD521963}"/>
                    </a:ext>
                  </a:extLst>
                </p:cNvPr>
                <p:cNvCxnSpPr>
                  <a:stCxn id="61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7406F0E-7443-6B17-72F9-DE72D728653B}"/>
                  </a:ext>
                </a:extLst>
              </p:cNvPr>
              <p:cNvSpPr txBox="1"/>
              <p:nvPr/>
            </p:nvSpPr>
            <p:spPr>
              <a:xfrm>
                <a:off x="2196150" y="6257340"/>
                <a:ext cx="4875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GND</a:t>
                </a:r>
                <a:endParaRPr lang="ru-RU" sz="1200" b="1" dirty="0"/>
              </a:p>
            </p:txBody>
          </p:sp>
          <p:grpSp>
            <p:nvGrpSpPr>
              <p:cNvPr id="52" name="Группа 51">
                <a:extLst>
                  <a:ext uri="{FF2B5EF4-FFF2-40B4-BE49-F238E27FC236}">
                    <a16:creationId xmlns:a16="http://schemas.microsoft.com/office/drawing/2014/main" id="{6266EC88-F74C-9506-DABF-5B0A5B8A2D55}"/>
                  </a:ext>
                </a:extLst>
              </p:cNvPr>
              <p:cNvGrpSpPr/>
              <p:nvPr/>
            </p:nvGrpSpPr>
            <p:grpSpPr>
              <a:xfrm>
                <a:off x="355767" y="5903068"/>
                <a:ext cx="847866" cy="205110"/>
                <a:chOff x="5385430" y="6005339"/>
                <a:chExt cx="1315066" cy="344007"/>
              </a:xfrm>
            </p:grpSpPr>
            <p:sp>
              <p:nvSpPr>
                <p:cNvPr id="58" name="Блок-схема: ручной ввод 57">
                  <a:extLst>
                    <a:ext uri="{FF2B5EF4-FFF2-40B4-BE49-F238E27FC236}">
                      <a16:creationId xmlns:a16="http://schemas.microsoft.com/office/drawing/2014/main" id="{1F335BAD-EE4F-281C-4FF9-33E5764D6E40}"/>
                    </a:ext>
                  </a:extLst>
                </p:cNvPr>
                <p:cNvSpPr/>
                <p:nvPr/>
              </p:nvSpPr>
              <p:spPr>
                <a:xfrm>
                  <a:off x="5721096" y="6005339"/>
                  <a:ext cx="578104" cy="344007"/>
                </a:xfrm>
                <a:prstGeom prst="flowChartManualInpu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 dirty="0"/>
                </a:p>
              </p:txBody>
            </p:sp>
            <p:sp>
              <p:nvSpPr>
                <p:cNvPr id="59" name="Прямоугольник 58">
                  <a:extLst>
                    <a:ext uri="{FF2B5EF4-FFF2-40B4-BE49-F238E27FC236}">
                      <a16:creationId xmlns:a16="http://schemas.microsoft.com/office/drawing/2014/main" id="{6C936D56-A4CA-0157-4CDF-17B0A4D9E12C}"/>
                    </a:ext>
                  </a:extLst>
                </p:cNvPr>
                <p:cNvSpPr/>
                <p:nvPr/>
              </p:nvSpPr>
              <p:spPr>
                <a:xfrm>
                  <a:off x="5385430" y="6127651"/>
                  <a:ext cx="335666" cy="11105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60" name="Прямая соединительная линия 59">
                  <a:extLst>
                    <a:ext uri="{FF2B5EF4-FFF2-40B4-BE49-F238E27FC236}">
                      <a16:creationId xmlns:a16="http://schemas.microsoft.com/office/drawing/2014/main" id="{6177AF98-0150-94D2-7606-497BB31C8FA0}"/>
                    </a:ext>
                  </a:extLst>
                </p:cNvPr>
                <p:cNvCxnSpPr/>
                <p:nvPr/>
              </p:nvCxnSpPr>
              <p:spPr>
                <a:xfrm flipV="1">
                  <a:off x="6290495" y="6177342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4A77BF6-1000-A8CB-69B1-77B92E91ED0E}"/>
                  </a:ext>
                </a:extLst>
              </p:cNvPr>
              <p:cNvSpPr txBox="1"/>
              <p:nvPr/>
            </p:nvSpPr>
            <p:spPr>
              <a:xfrm>
                <a:off x="1148259" y="5886712"/>
                <a:ext cx="5344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>
                    <a:solidFill>
                      <a:srgbClr val="0070C0"/>
                    </a:solidFill>
                  </a:rPr>
                  <a:t>+5 В</a:t>
                </a:r>
              </a:p>
            </p:txBody>
          </p:sp>
          <p:grpSp>
            <p:nvGrpSpPr>
              <p:cNvPr id="54" name="Группа 53">
                <a:extLst>
                  <a:ext uri="{FF2B5EF4-FFF2-40B4-BE49-F238E27FC236}">
                    <a16:creationId xmlns:a16="http://schemas.microsoft.com/office/drawing/2014/main" id="{3AF3B8D7-1F70-982E-7DBF-5BD2269E28F1}"/>
                  </a:ext>
                </a:extLst>
              </p:cNvPr>
              <p:cNvGrpSpPr/>
              <p:nvPr/>
            </p:nvGrpSpPr>
            <p:grpSpPr>
              <a:xfrm rot="10800000">
                <a:off x="1669130" y="5992025"/>
                <a:ext cx="480756" cy="48309"/>
                <a:chOff x="6277079" y="4989988"/>
                <a:chExt cx="745667" cy="81023"/>
              </a:xfrm>
            </p:grpSpPr>
            <p:sp>
              <p:nvSpPr>
                <p:cNvPr id="56" name="Прямоугольник 55">
                  <a:extLst>
                    <a:ext uri="{FF2B5EF4-FFF2-40B4-BE49-F238E27FC236}">
                      <a16:creationId xmlns:a16="http://schemas.microsoft.com/office/drawing/2014/main" id="{974EDCA0-5CBD-9971-56D2-BBC9DCE5F6A9}"/>
                    </a:ext>
                  </a:extLst>
                </p:cNvPr>
                <p:cNvSpPr/>
                <p:nvPr/>
              </p:nvSpPr>
              <p:spPr>
                <a:xfrm>
                  <a:off x="6277079" y="4989988"/>
                  <a:ext cx="335666" cy="81023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100"/>
                </a:p>
              </p:txBody>
            </p:sp>
            <p:cxnSp>
              <p:nvCxnSpPr>
                <p:cNvPr id="57" name="Прямая соединительная линия 56">
                  <a:extLst>
                    <a:ext uri="{FF2B5EF4-FFF2-40B4-BE49-F238E27FC236}">
                      <a16:creationId xmlns:a16="http://schemas.microsoft.com/office/drawing/2014/main" id="{400C5BA2-C253-21E5-7358-C4992F2C5AFF}"/>
                    </a:ext>
                  </a:extLst>
                </p:cNvPr>
                <p:cNvCxnSpPr>
                  <a:stCxn id="56" idx="3"/>
                </p:cNvCxnSpPr>
                <p:nvPr/>
              </p:nvCxnSpPr>
              <p:spPr>
                <a:xfrm flipV="1">
                  <a:off x="6612745" y="5030499"/>
                  <a:ext cx="410001" cy="1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95FE17-49F2-B60B-23BF-256A74DDD50B}"/>
                  </a:ext>
                </a:extLst>
              </p:cNvPr>
              <p:cNvSpPr txBox="1"/>
              <p:nvPr/>
            </p:nvSpPr>
            <p:spPr>
              <a:xfrm>
                <a:off x="2136789" y="5900731"/>
                <a:ext cx="4304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/>
                  <a:t>5</a:t>
                </a:r>
                <a:r>
                  <a:rPr lang="en-US" sz="1200" b="1" dirty="0"/>
                  <a:t>V</a:t>
                </a:r>
                <a:endParaRPr lang="ru-RU" sz="1200" b="1" dirty="0"/>
              </a:p>
            </p:txBody>
          </p:sp>
        </p:grpSp>
        <p:grpSp>
          <p:nvGrpSpPr>
            <p:cNvPr id="577" name="Группа 576">
              <a:extLst>
                <a:ext uri="{FF2B5EF4-FFF2-40B4-BE49-F238E27FC236}">
                  <a16:creationId xmlns:a16="http://schemas.microsoft.com/office/drawing/2014/main" id="{69114B4E-C772-7737-7BEB-D38D854EF7AF}"/>
                </a:ext>
              </a:extLst>
            </p:cNvPr>
            <p:cNvGrpSpPr/>
            <p:nvPr/>
          </p:nvGrpSpPr>
          <p:grpSpPr>
            <a:xfrm>
              <a:off x="283198" y="2923226"/>
              <a:ext cx="1647587" cy="1664935"/>
              <a:chOff x="707535" y="3619610"/>
              <a:chExt cx="1647587" cy="1664935"/>
            </a:xfrm>
          </p:grpSpPr>
          <p:sp>
            <p:nvSpPr>
              <p:cNvPr id="578" name="TextBox 577">
                <a:extLst>
                  <a:ext uri="{FF2B5EF4-FFF2-40B4-BE49-F238E27FC236}">
                    <a16:creationId xmlns:a16="http://schemas.microsoft.com/office/drawing/2014/main" id="{0D24A37B-EF04-5608-AA25-CCBC0478B891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ИП3</a:t>
                </a:r>
              </a:p>
            </p:txBody>
          </p:sp>
          <p:grpSp>
            <p:nvGrpSpPr>
              <p:cNvPr id="579" name="Группа 578">
                <a:extLst>
                  <a:ext uri="{FF2B5EF4-FFF2-40B4-BE49-F238E27FC236}">
                    <a16:creationId xmlns:a16="http://schemas.microsoft.com/office/drawing/2014/main" id="{5852D7E5-C3CB-9E59-F6FE-C7F138448950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581" name="Группа 580">
                  <a:extLst>
                    <a:ext uri="{FF2B5EF4-FFF2-40B4-BE49-F238E27FC236}">
                      <a16:creationId xmlns:a16="http://schemas.microsoft.com/office/drawing/2014/main" id="{81A91421-0FD6-ACFC-8DFE-F4C56652522A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583" name="Прямоугольник 582">
                    <a:extLst>
                      <a:ext uri="{FF2B5EF4-FFF2-40B4-BE49-F238E27FC236}">
                        <a16:creationId xmlns:a16="http://schemas.microsoft.com/office/drawing/2014/main" id="{90EC5A30-7773-F946-FFB9-63FCD9FC3D8A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4" name="Прямоугольник 583">
                    <a:extLst>
                      <a:ext uri="{FF2B5EF4-FFF2-40B4-BE49-F238E27FC236}">
                        <a16:creationId xmlns:a16="http://schemas.microsoft.com/office/drawing/2014/main" id="{2CAE5AC2-EFED-53ED-584D-F5EAA43BAE85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585" name="Группа 584">
                    <a:extLst>
                      <a:ext uri="{FF2B5EF4-FFF2-40B4-BE49-F238E27FC236}">
                        <a16:creationId xmlns:a16="http://schemas.microsoft.com/office/drawing/2014/main" id="{3E832BD4-BF80-13DD-64CE-75800F2F3650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588" name="Овал 587">
                      <a:extLst>
                        <a:ext uri="{FF2B5EF4-FFF2-40B4-BE49-F238E27FC236}">
                          <a16:creationId xmlns:a16="http://schemas.microsoft.com/office/drawing/2014/main" id="{9377FD11-E5FB-A75A-7582-519DAEAF4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89" name="Овал 588">
                      <a:extLst>
                        <a:ext uri="{FF2B5EF4-FFF2-40B4-BE49-F238E27FC236}">
                          <a16:creationId xmlns:a16="http://schemas.microsoft.com/office/drawing/2014/main" id="{686A6C8B-0158-37E3-D491-F957B7B88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0" name="Овал 589">
                      <a:extLst>
                        <a:ext uri="{FF2B5EF4-FFF2-40B4-BE49-F238E27FC236}">
                          <a16:creationId xmlns:a16="http://schemas.microsoft.com/office/drawing/2014/main" id="{F4906CFC-F5AB-3154-DD20-FA5C112EC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586" name="Овал 585">
                    <a:extLst>
                      <a:ext uri="{FF2B5EF4-FFF2-40B4-BE49-F238E27FC236}">
                        <a16:creationId xmlns:a16="http://schemas.microsoft.com/office/drawing/2014/main" id="{B9D9E1F3-34EE-7884-CB81-30F76FA96847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7" name="Овал 586">
                    <a:extLst>
                      <a:ext uri="{FF2B5EF4-FFF2-40B4-BE49-F238E27FC236}">
                        <a16:creationId xmlns:a16="http://schemas.microsoft.com/office/drawing/2014/main" id="{DFE1380E-C69D-9E34-D7AF-53BF22377A81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82" name="Прямоугольник: скругленные углы 581">
                  <a:extLst>
                    <a:ext uri="{FF2B5EF4-FFF2-40B4-BE49-F238E27FC236}">
                      <a16:creationId xmlns:a16="http://schemas.microsoft.com/office/drawing/2014/main" id="{3F409B97-9305-29E7-9644-8757FE7A2A0C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80" name="TextBox 579">
                <a:extLst>
                  <a:ext uri="{FF2B5EF4-FFF2-40B4-BE49-F238E27FC236}">
                    <a16:creationId xmlns:a16="http://schemas.microsoft.com/office/drawing/2014/main" id="{19998111-D3C1-C588-F58B-B92526E38A71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FF0000"/>
                    </a:solidFill>
                  </a:rPr>
                  <a:t>+12 В/2 мА</a:t>
                </a:r>
              </a:p>
            </p:txBody>
          </p:sp>
        </p:grpSp>
        <p:grpSp>
          <p:nvGrpSpPr>
            <p:cNvPr id="591" name="Группа 590">
              <a:extLst>
                <a:ext uri="{FF2B5EF4-FFF2-40B4-BE49-F238E27FC236}">
                  <a16:creationId xmlns:a16="http://schemas.microsoft.com/office/drawing/2014/main" id="{44AF3DC2-3F01-DCD2-C619-F65F7C80238F}"/>
                </a:ext>
              </a:extLst>
            </p:cNvPr>
            <p:cNvGrpSpPr/>
            <p:nvPr/>
          </p:nvGrpSpPr>
          <p:grpSpPr>
            <a:xfrm>
              <a:off x="1754408" y="2909729"/>
              <a:ext cx="1647587" cy="1664935"/>
              <a:chOff x="707535" y="3619610"/>
              <a:chExt cx="1647587" cy="1664935"/>
            </a:xfrm>
          </p:grpSpPr>
          <p:sp>
            <p:nvSpPr>
              <p:cNvPr id="592" name="TextBox 591">
                <a:extLst>
                  <a:ext uri="{FF2B5EF4-FFF2-40B4-BE49-F238E27FC236}">
                    <a16:creationId xmlns:a16="http://schemas.microsoft.com/office/drawing/2014/main" id="{30F36EAA-7E70-02C7-8F22-292AE2602135}"/>
                  </a:ext>
                </a:extLst>
              </p:cNvPr>
              <p:cNvSpPr txBox="1"/>
              <p:nvPr/>
            </p:nvSpPr>
            <p:spPr>
              <a:xfrm>
                <a:off x="1220282" y="3619610"/>
                <a:ext cx="5998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>
                    <a:solidFill>
                      <a:srgbClr val="7030A0"/>
                    </a:solidFill>
                  </a:rPr>
                  <a:t>ИП4</a:t>
                </a:r>
              </a:p>
            </p:txBody>
          </p:sp>
          <p:grpSp>
            <p:nvGrpSpPr>
              <p:cNvPr id="593" name="Группа 592">
                <a:extLst>
                  <a:ext uri="{FF2B5EF4-FFF2-40B4-BE49-F238E27FC236}">
                    <a16:creationId xmlns:a16="http://schemas.microsoft.com/office/drawing/2014/main" id="{A9FDB973-26FC-C092-D883-CCD4375D3BB2}"/>
                  </a:ext>
                </a:extLst>
              </p:cNvPr>
              <p:cNvGrpSpPr/>
              <p:nvPr/>
            </p:nvGrpSpPr>
            <p:grpSpPr>
              <a:xfrm>
                <a:off x="1170465" y="4003522"/>
                <a:ext cx="721729" cy="776749"/>
                <a:chOff x="3848519" y="4353455"/>
                <a:chExt cx="721729" cy="776749"/>
              </a:xfrm>
            </p:grpSpPr>
            <p:grpSp>
              <p:nvGrpSpPr>
                <p:cNvPr id="595" name="Группа 594">
                  <a:extLst>
                    <a:ext uri="{FF2B5EF4-FFF2-40B4-BE49-F238E27FC236}">
                      <a16:creationId xmlns:a16="http://schemas.microsoft.com/office/drawing/2014/main" id="{D0C1FE57-D420-A0D3-624F-A352123EDD42}"/>
                    </a:ext>
                  </a:extLst>
                </p:cNvPr>
                <p:cNvGrpSpPr/>
                <p:nvPr/>
              </p:nvGrpSpPr>
              <p:grpSpPr>
                <a:xfrm>
                  <a:off x="3848519" y="4353455"/>
                  <a:ext cx="721729" cy="776749"/>
                  <a:chOff x="3114941" y="3298744"/>
                  <a:chExt cx="721729" cy="776749"/>
                </a:xfrm>
              </p:grpSpPr>
              <p:sp>
                <p:nvSpPr>
                  <p:cNvPr id="597" name="Прямоугольник 596">
                    <a:extLst>
                      <a:ext uri="{FF2B5EF4-FFF2-40B4-BE49-F238E27FC236}">
                        <a16:creationId xmlns:a16="http://schemas.microsoft.com/office/drawing/2014/main" id="{F4F46025-DB59-93A9-1262-5BB06B87FB8D}"/>
                      </a:ext>
                    </a:extLst>
                  </p:cNvPr>
                  <p:cNvSpPr/>
                  <p:nvPr/>
                </p:nvSpPr>
                <p:spPr>
                  <a:xfrm>
                    <a:off x="3114941" y="3298744"/>
                    <a:ext cx="721729" cy="77674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98" name="Прямоугольник 597">
                    <a:extLst>
                      <a:ext uri="{FF2B5EF4-FFF2-40B4-BE49-F238E27FC236}">
                        <a16:creationId xmlns:a16="http://schemas.microsoft.com/office/drawing/2014/main" id="{B534BDB7-8D14-770A-F650-1DB79A3DAD8B}"/>
                      </a:ext>
                    </a:extLst>
                  </p:cNvPr>
                  <p:cNvSpPr/>
                  <p:nvPr/>
                </p:nvSpPr>
                <p:spPr>
                  <a:xfrm>
                    <a:off x="3195197" y="3379614"/>
                    <a:ext cx="340483" cy="374506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4762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sz="1000" b="1" dirty="0">
                        <a:solidFill>
                          <a:srgbClr val="00B050"/>
                        </a:solidFill>
                      </a:rPr>
                      <a:t>5</a:t>
                    </a:r>
                    <a:r>
                      <a:rPr lang="en-US" sz="1000" b="1" dirty="0">
                        <a:solidFill>
                          <a:srgbClr val="00B050"/>
                        </a:solidFill>
                      </a:rPr>
                      <a:t>V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</a:rPr>
                      <a:t>1A</a:t>
                    </a:r>
                    <a:endParaRPr lang="ru-R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599" name="Группа 598">
                    <a:extLst>
                      <a:ext uri="{FF2B5EF4-FFF2-40B4-BE49-F238E27FC236}">
                        <a16:creationId xmlns:a16="http://schemas.microsoft.com/office/drawing/2014/main" id="{F9FC7EFC-3478-EC60-165E-E001EFF0D93D}"/>
                      </a:ext>
                    </a:extLst>
                  </p:cNvPr>
                  <p:cNvGrpSpPr/>
                  <p:nvPr/>
                </p:nvGrpSpPr>
                <p:grpSpPr>
                  <a:xfrm>
                    <a:off x="3202297" y="3924299"/>
                    <a:ext cx="327134" cy="72675"/>
                    <a:chOff x="3575150" y="3934644"/>
                    <a:chExt cx="417462" cy="91440"/>
                  </a:xfrm>
                </p:grpSpPr>
                <p:sp>
                  <p:nvSpPr>
                    <p:cNvPr id="602" name="Овал 601">
                      <a:extLst>
                        <a:ext uri="{FF2B5EF4-FFF2-40B4-BE49-F238E27FC236}">
                          <a16:creationId xmlns:a16="http://schemas.microsoft.com/office/drawing/2014/main" id="{D0EE1869-C989-4A5B-002D-AC402C8A42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33265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03" name="Овал 602">
                      <a:extLst>
                        <a:ext uri="{FF2B5EF4-FFF2-40B4-BE49-F238E27FC236}">
                          <a16:creationId xmlns:a16="http://schemas.microsoft.com/office/drawing/2014/main" id="{F65786A5-D248-001B-1A03-C886A72F2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1380" y="3934644"/>
                      <a:ext cx="101232" cy="9144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04" name="Овал 603">
                      <a:extLst>
                        <a:ext uri="{FF2B5EF4-FFF2-40B4-BE49-F238E27FC236}">
                          <a16:creationId xmlns:a16="http://schemas.microsoft.com/office/drawing/2014/main" id="{E261B690-4874-E252-AE26-89A49CFED8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5150" y="3934644"/>
                      <a:ext cx="101232" cy="91440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600" name="Овал 599">
                    <a:extLst>
                      <a:ext uri="{FF2B5EF4-FFF2-40B4-BE49-F238E27FC236}">
                        <a16:creationId xmlns:a16="http://schemas.microsoft.com/office/drawing/2014/main" id="{2CE6E444-F878-9C82-7369-C709A33EF34B}"/>
                      </a:ext>
                    </a:extLst>
                  </p:cNvPr>
                  <p:cNvSpPr/>
                  <p:nvPr/>
                </p:nvSpPr>
                <p:spPr>
                  <a:xfrm>
                    <a:off x="3626678" y="359664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1" name="Овал 600">
                    <a:extLst>
                      <a:ext uri="{FF2B5EF4-FFF2-40B4-BE49-F238E27FC236}">
                        <a16:creationId xmlns:a16="http://schemas.microsoft.com/office/drawing/2014/main" id="{D4CAAA2A-74E3-3DEA-CA06-2FB68EC4768A}"/>
                      </a:ext>
                    </a:extLst>
                  </p:cNvPr>
                  <p:cNvSpPr/>
                  <p:nvPr/>
                </p:nvSpPr>
                <p:spPr>
                  <a:xfrm>
                    <a:off x="3624092" y="3429000"/>
                    <a:ext cx="121579" cy="122095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96" name="Прямоугольник: скругленные углы 595">
                  <a:extLst>
                    <a:ext uri="{FF2B5EF4-FFF2-40B4-BE49-F238E27FC236}">
                      <a16:creationId xmlns:a16="http://schemas.microsoft.com/office/drawing/2014/main" id="{DBA707C8-AF86-DD32-F0A8-C30C8EC91020}"/>
                    </a:ext>
                  </a:extLst>
                </p:cNvPr>
                <p:cNvSpPr/>
                <p:nvPr/>
              </p:nvSpPr>
              <p:spPr>
                <a:xfrm>
                  <a:off x="4379595" y="4996815"/>
                  <a:ext cx="89535" cy="45719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B528419C-B8E1-1701-F37D-56D1F170AB5C}"/>
                  </a:ext>
                </a:extLst>
              </p:cNvPr>
              <p:cNvSpPr txBox="1"/>
              <p:nvPr/>
            </p:nvSpPr>
            <p:spPr>
              <a:xfrm>
                <a:off x="707535" y="4884435"/>
                <a:ext cx="16475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rgbClr val="7030A0"/>
                    </a:solidFill>
                  </a:rPr>
                  <a:t>+3,3 В/40 мА</a:t>
                </a:r>
              </a:p>
            </p:txBody>
          </p:sp>
        </p:grpSp>
        <p:sp>
          <p:nvSpPr>
            <p:cNvPr id="636" name="Полилиния: фигура 635">
              <a:extLst>
                <a:ext uri="{FF2B5EF4-FFF2-40B4-BE49-F238E27FC236}">
                  <a16:creationId xmlns:a16="http://schemas.microsoft.com/office/drawing/2014/main" id="{1CEE5137-47CB-1A0A-D002-9A150B3AA593}"/>
                </a:ext>
              </a:extLst>
            </p:cNvPr>
            <p:cNvSpPr/>
            <p:nvPr/>
          </p:nvSpPr>
          <p:spPr>
            <a:xfrm>
              <a:off x="7058660" y="1323829"/>
              <a:ext cx="1696720" cy="521452"/>
            </a:xfrm>
            <a:custGeom>
              <a:avLst/>
              <a:gdLst>
                <a:gd name="connsiteX0" fmla="*/ 0 w 894080"/>
                <a:gd name="connsiteY0" fmla="*/ 1981200 h 2372651"/>
                <a:gd name="connsiteX1" fmla="*/ 629920 w 894080"/>
                <a:gd name="connsiteY1" fmla="*/ 2225040 h 2372651"/>
                <a:gd name="connsiteX2" fmla="*/ 894080 w 894080"/>
                <a:gd name="connsiteY2" fmla="*/ 0 h 237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4080" h="2372651">
                  <a:moveTo>
                    <a:pt x="0" y="1981200"/>
                  </a:moveTo>
                  <a:cubicBezTo>
                    <a:pt x="240453" y="2268220"/>
                    <a:pt x="480907" y="2555240"/>
                    <a:pt x="629920" y="2225040"/>
                  </a:cubicBezTo>
                  <a:cubicBezTo>
                    <a:pt x="778933" y="1894840"/>
                    <a:pt x="836506" y="947420"/>
                    <a:pt x="894080" y="0"/>
                  </a:cubicBezTo>
                </a:path>
              </a:pathLst>
            </a:custGeom>
            <a:noFill/>
            <a:ln w="60325">
              <a:solidFill>
                <a:srgbClr val="0070C0"/>
              </a:solidFill>
              <a:prstDash val="dash"/>
              <a:headEnd type="oval" w="sm" len="med"/>
              <a:tailEnd type="oval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E3895352-E0BA-2D30-6A91-16E166C66949}"/>
                </a:ext>
              </a:extLst>
            </p:cNvPr>
            <p:cNvSpPr txBox="1"/>
            <p:nvPr/>
          </p:nvSpPr>
          <p:spPr>
            <a:xfrm>
              <a:off x="7130149" y="1364543"/>
              <a:ext cx="10984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Вых. 1</a:t>
              </a:r>
            </a:p>
          </p:txBody>
        </p:sp>
        <p:sp>
          <p:nvSpPr>
            <p:cNvPr id="638" name="TextBox 637">
              <a:extLst>
                <a:ext uri="{FF2B5EF4-FFF2-40B4-BE49-F238E27FC236}">
                  <a16:creationId xmlns:a16="http://schemas.microsoft.com/office/drawing/2014/main" id="{D87F8B48-4072-5469-68EC-528AB60614DE}"/>
                </a:ext>
              </a:extLst>
            </p:cNvPr>
            <p:cNvSpPr txBox="1"/>
            <p:nvPr/>
          </p:nvSpPr>
          <p:spPr>
            <a:xfrm>
              <a:off x="7533663" y="3024286"/>
              <a:ext cx="11141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Вых. 2</a:t>
              </a: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05E68BB2-5A4F-44D7-8412-0BAB1DBE460E}"/>
                </a:ext>
              </a:extLst>
            </p:cNvPr>
            <p:cNvSpPr txBox="1"/>
            <p:nvPr/>
          </p:nvSpPr>
          <p:spPr>
            <a:xfrm>
              <a:off x="7227833" y="809528"/>
              <a:ext cx="20015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Заглушка 50 Ом</a:t>
              </a:r>
            </a:p>
          </p:txBody>
        </p: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42FAD3AD-364F-D3F0-869B-E9DF469501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0777" y="2753360"/>
              <a:ext cx="3942943" cy="1320800"/>
            </a:xfrm>
            <a:prstGeom prst="line">
              <a:avLst/>
            </a:prstGeom>
            <a:ln w="60325">
              <a:headEnd type="oval" w="sm" len="med"/>
              <a:tail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5829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827</Words>
  <Application>Microsoft Office PowerPoint</Application>
  <PresentationFormat>Широкоэкранный</PresentationFormat>
  <Paragraphs>244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Тема Office</vt:lpstr>
      <vt:lpstr>Схемы сборки комплекта  «Системы радиолокации»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Алексей Будяков</dc:creator>
  <cp:lastModifiedBy>Пользователь</cp:lastModifiedBy>
  <cp:revision>205</cp:revision>
  <dcterms:created xsi:type="dcterms:W3CDTF">2024-12-06T18:50:25Z</dcterms:created>
  <dcterms:modified xsi:type="dcterms:W3CDTF">2025-02-04T14:00:01Z</dcterms:modified>
</cp:coreProperties>
</file>